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8"/>
  </p:notesMasterIdLst>
  <p:handoutMasterIdLst>
    <p:handoutMasterId r:id="rId19"/>
  </p:handoutMasterIdLst>
  <p:sldIdLst>
    <p:sldId id="440" r:id="rId5"/>
    <p:sldId id="1974" r:id="rId6"/>
    <p:sldId id="395" r:id="rId7"/>
    <p:sldId id="2007" r:id="rId8"/>
    <p:sldId id="1892" r:id="rId9"/>
    <p:sldId id="1971" r:id="rId10"/>
    <p:sldId id="1978" r:id="rId11"/>
    <p:sldId id="2000" r:id="rId12"/>
    <p:sldId id="2106" r:id="rId13"/>
    <p:sldId id="2107" r:id="rId14"/>
    <p:sldId id="257" r:id="rId15"/>
    <p:sldId id="381" r:id="rId16"/>
    <p:sldId id="393" r:id="rId17"/>
  </p:sldIdLst>
  <p:sldSz cx="9144000" cy="5143500" type="screen16x9"/>
  <p:notesSz cx="7102475" cy="93884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Franklin Gothic Demi Cond" panose="020B0706030402020204" pitchFamily="34" charset="0"/>
      <p:regular r:id="rId30"/>
    </p:embeddedFont>
    <p:embeddedFont>
      <p:font typeface="Garamond" panose="02020404030301010803" pitchFamily="18" charset="0"/>
      <p:regular r:id="rId31"/>
      <p:bold r:id="rId32"/>
      <p: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Titillium Web" panose="00000500000000000000" pitchFamily="2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C4D"/>
    <a:srgbClr val="FFC000"/>
    <a:srgbClr val="EEB500"/>
    <a:srgbClr val="8B93A2"/>
    <a:srgbClr val="59647A"/>
    <a:srgbClr val="DAA600"/>
    <a:srgbClr val="CC0000"/>
    <a:srgbClr val="F7D741"/>
    <a:srgbClr val="AA3324"/>
    <a:srgbClr val="77A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A82A9-EA0B-4EA3-B329-4C4216DC5189}" v="7" dt="2022-05-16T15:42:03.498"/>
  </p1510:revLst>
</p1510:revInfo>
</file>

<file path=ppt/tableStyles.xml><?xml version="1.0" encoding="utf-8"?>
<a:tblStyleLst xmlns:a="http://schemas.openxmlformats.org/drawingml/2006/main" def="{66923BD8-9457-4260-B1BC-C065AB19EF76}">
  <a:tblStyle styleId="{66923BD8-9457-4260-B1BC-C065AB19EF7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64" y="44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0.fntdata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Thomas" userId="54cd59da-e834-4b32-9159-96d81f5594fb" providerId="ADAL" clId="{71FA82A9-EA0B-4EA3-B329-4C4216DC5189}"/>
    <pc:docChg chg="custSel addSld delSld modSld sldOrd delMainMaster">
      <pc:chgData name="Valerie Thomas" userId="54cd59da-e834-4b32-9159-96d81f5594fb" providerId="ADAL" clId="{71FA82A9-EA0B-4EA3-B329-4C4216DC5189}" dt="2022-05-16T15:42:03.493" v="17"/>
      <pc:docMkLst>
        <pc:docMk/>
      </pc:docMkLst>
      <pc:sldChg chg="add modTransition">
        <pc:chgData name="Valerie Thomas" userId="54cd59da-e834-4b32-9159-96d81f5594fb" providerId="ADAL" clId="{71FA82A9-EA0B-4EA3-B329-4C4216DC5189}" dt="2022-05-10T12:52:31.882" v="11"/>
        <pc:sldMkLst>
          <pc:docMk/>
          <pc:sldMk cId="103920711" sldId="257"/>
        </pc:sldMkLst>
      </pc:sldChg>
      <pc:sldChg chg="del">
        <pc:chgData name="Valerie Thomas" userId="54cd59da-e834-4b32-9159-96d81f5594fb" providerId="ADAL" clId="{71FA82A9-EA0B-4EA3-B329-4C4216DC5189}" dt="2022-05-10T12:50:04.405" v="0" actId="47"/>
        <pc:sldMkLst>
          <pc:docMk/>
          <pc:sldMk cId="745856695" sldId="335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988378456" sldId="373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860161701" sldId="375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378290613" sldId="377"/>
        </pc:sldMkLst>
      </pc:sldChg>
      <pc:sldChg chg="add">
        <pc:chgData name="Valerie Thomas" userId="54cd59da-e834-4b32-9159-96d81f5594fb" providerId="ADAL" clId="{71FA82A9-EA0B-4EA3-B329-4C4216DC5189}" dt="2022-05-10T12:52:46.491" v="12"/>
        <pc:sldMkLst>
          <pc:docMk/>
          <pc:sldMk cId="3802605471" sldId="381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1437367934" sldId="385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1761428502" sldId="386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3323353228" sldId="389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1343277992" sldId="391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1673917043" sldId="392"/>
        </pc:sldMkLst>
      </pc:sldChg>
      <pc:sldChg chg="add">
        <pc:chgData name="Valerie Thomas" userId="54cd59da-e834-4b32-9159-96d81f5594fb" providerId="ADAL" clId="{71FA82A9-EA0B-4EA3-B329-4C4216DC5189}" dt="2022-05-10T12:53:02.703" v="13"/>
        <pc:sldMkLst>
          <pc:docMk/>
          <pc:sldMk cId="1732316388" sldId="393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2461403251" sldId="393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3659054484" sldId="398"/>
        </pc:sldMkLst>
      </pc:sldChg>
      <pc:sldChg chg="del">
        <pc:chgData name="Valerie Thomas" userId="54cd59da-e834-4b32-9159-96d81f5594fb" providerId="ADAL" clId="{71FA82A9-EA0B-4EA3-B329-4C4216DC5189}" dt="2022-05-10T12:50:08.512" v="1" actId="47"/>
        <pc:sldMkLst>
          <pc:docMk/>
          <pc:sldMk cId="1485062043" sldId="399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1982382373" sldId="408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2242852719" sldId="507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432783571" sldId="522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960333191" sldId="1860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2410629033" sldId="1861"/>
        </pc:sldMkLst>
      </pc:sldChg>
      <pc:sldChg chg="modSp del mod">
        <pc:chgData name="Valerie Thomas" userId="54cd59da-e834-4b32-9159-96d81f5594fb" providerId="ADAL" clId="{71FA82A9-EA0B-4EA3-B329-4C4216DC5189}" dt="2022-05-10T12:51:32.163" v="9" actId="47"/>
        <pc:sldMkLst>
          <pc:docMk/>
          <pc:sldMk cId="1877348201" sldId="1862"/>
        </pc:sldMkLst>
        <pc:spChg chg="mod">
          <ac:chgData name="Valerie Thomas" userId="54cd59da-e834-4b32-9159-96d81f5594fb" providerId="ADAL" clId="{71FA82A9-EA0B-4EA3-B329-4C4216DC5189}" dt="2022-05-10T12:50:28.581" v="4" actId="27636"/>
          <ac:spMkLst>
            <pc:docMk/>
            <pc:sldMk cId="1877348201" sldId="1862"/>
            <ac:spMk id="11" creationId="{00000000-0000-0000-0000-000000000000}"/>
          </ac:spMkLst>
        </pc:spChg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395946724" sldId="1863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525511884" sldId="1864"/>
        </pc:sldMkLst>
      </pc:sldChg>
      <pc:sldChg chg="add del">
        <pc:chgData name="Valerie Thomas" userId="54cd59da-e834-4b32-9159-96d81f5594fb" providerId="ADAL" clId="{71FA82A9-EA0B-4EA3-B329-4C4216DC5189}" dt="2022-05-16T15:42:03.493" v="17"/>
        <pc:sldMkLst>
          <pc:docMk/>
          <pc:sldMk cId="2962609375" sldId="1892"/>
        </pc:sldMkLst>
      </pc:sldChg>
      <pc:sldChg chg="del">
        <pc:chgData name="Valerie Thomas" userId="54cd59da-e834-4b32-9159-96d81f5594fb" providerId="ADAL" clId="{71FA82A9-EA0B-4EA3-B329-4C4216DC5189}" dt="2022-05-10T12:50:22.154" v="2" actId="2696"/>
        <pc:sldMkLst>
          <pc:docMk/>
          <pc:sldMk cId="1582952669" sldId="1978"/>
        </pc:sldMkLst>
      </pc:sldChg>
      <pc:sldChg chg="add">
        <pc:chgData name="Valerie Thomas" userId="54cd59da-e834-4b32-9159-96d81f5594fb" providerId="ADAL" clId="{71FA82A9-EA0B-4EA3-B329-4C4216DC5189}" dt="2022-05-10T12:50:28.460" v="3"/>
        <pc:sldMkLst>
          <pc:docMk/>
          <pc:sldMk cId="1949834823" sldId="1978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1990763649" sldId="1979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2928187233" sldId="1980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2059403086" sldId="1981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2746192128" sldId="1982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1368879651" sldId="1984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2775247630" sldId="1985"/>
        </pc:sldMkLst>
      </pc:sldChg>
      <pc:sldChg chg="del">
        <pc:chgData name="Valerie Thomas" userId="54cd59da-e834-4b32-9159-96d81f5594fb" providerId="ADAL" clId="{71FA82A9-EA0B-4EA3-B329-4C4216DC5189}" dt="2022-05-10T12:50:52.755" v="5" actId="2696"/>
        <pc:sldMkLst>
          <pc:docMk/>
          <pc:sldMk cId="269642100" sldId="2000"/>
        </pc:sldMkLst>
      </pc:sldChg>
      <pc:sldChg chg="add">
        <pc:chgData name="Valerie Thomas" userId="54cd59da-e834-4b32-9159-96d81f5594fb" providerId="ADAL" clId="{71FA82A9-EA0B-4EA3-B329-4C4216DC5189}" dt="2022-05-10T12:50:58.672" v="6"/>
        <pc:sldMkLst>
          <pc:docMk/>
          <pc:sldMk cId="345674958" sldId="2000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3479254781" sldId="2001"/>
        </pc:sldMkLst>
      </pc:sldChg>
      <pc:sldChg chg="add">
        <pc:chgData name="Valerie Thomas" userId="54cd59da-e834-4b32-9159-96d81f5594fb" providerId="ADAL" clId="{71FA82A9-EA0B-4EA3-B329-4C4216DC5189}" dt="2022-05-10T12:51:19.633" v="8"/>
        <pc:sldMkLst>
          <pc:docMk/>
          <pc:sldMk cId="697292531" sldId="2002"/>
        </pc:sldMkLst>
      </pc:sldChg>
      <pc:sldChg chg="del">
        <pc:chgData name="Valerie Thomas" userId="54cd59da-e834-4b32-9159-96d81f5594fb" providerId="ADAL" clId="{71FA82A9-EA0B-4EA3-B329-4C4216DC5189}" dt="2022-05-10T12:51:13.352" v="7" actId="2696"/>
        <pc:sldMkLst>
          <pc:docMk/>
          <pc:sldMk cId="985847409" sldId="2002"/>
        </pc:sldMkLst>
      </pc:sldChg>
      <pc:sldChg chg="add">
        <pc:chgData name="Valerie Thomas" userId="54cd59da-e834-4b32-9159-96d81f5594fb" providerId="ADAL" clId="{71FA82A9-EA0B-4EA3-B329-4C4216DC5189}" dt="2022-05-10T12:51:19.633" v="8"/>
        <pc:sldMkLst>
          <pc:docMk/>
          <pc:sldMk cId="2295864415" sldId="2003"/>
        </pc:sldMkLst>
      </pc:sldChg>
      <pc:sldChg chg="del">
        <pc:chgData name="Valerie Thomas" userId="54cd59da-e834-4b32-9159-96d81f5594fb" providerId="ADAL" clId="{71FA82A9-EA0B-4EA3-B329-4C4216DC5189}" dt="2022-05-10T12:51:13.352" v="7" actId="2696"/>
        <pc:sldMkLst>
          <pc:docMk/>
          <pc:sldMk cId="3576063127" sldId="2003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442400106" sldId="2004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3563122646" sldId="2005"/>
        </pc:sldMkLst>
      </pc:sldChg>
      <pc:sldChg chg="ord">
        <pc:chgData name="Valerie Thomas" userId="54cd59da-e834-4b32-9159-96d81f5594fb" providerId="ADAL" clId="{71FA82A9-EA0B-4EA3-B329-4C4216DC5189}" dt="2022-05-10T13:00:41.294" v="16"/>
        <pc:sldMkLst>
          <pc:docMk/>
          <pc:sldMk cId="2057668991" sldId="2007"/>
        </pc:sldMkLst>
      </pc:sldChg>
      <pc:sldChg chg="new del">
        <pc:chgData name="Valerie Thomas" userId="54cd59da-e834-4b32-9159-96d81f5594fb" providerId="ADAL" clId="{71FA82A9-EA0B-4EA3-B329-4C4216DC5189}" dt="2022-05-10T12:53:55.503" v="14" actId="47"/>
        <pc:sldMkLst>
          <pc:docMk/>
          <pc:sldMk cId="1653140121" sldId="2008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3378613366" sldId="2100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12606615" sldId="2101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265182810" sldId="2102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3850043132" sldId="2103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1909755274" sldId="2104"/>
        </pc:sldMkLst>
      </pc:sldChg>
      <pc:sldChg chg="del">
        <pc:chgData name="Valerie Thomas" userId="54cd59da-e834-4b32-9159-96d81f5594fb" providerId="ADAL" clId="{71FA82A9-EA0B-4EA3-B329-4C4216DC5189}" dt="2022-05-10T12:51:32.163" v="9" actId="47"/>
        <pc:sldMkLst>
          <pc:docMk/>
          <pc:sldMk cId="3659347858" sldId="2105"/>
        </pc:sldMkLst>
      </pc:sldChg>
      <pc:sldMasterChg chg="delSldLayout">
        <pc:chgData name="Valerie Thomas" userId="54cd59da-e834-4b32-9159-96d81f5594fb" providerId="ADAL" clId="{71FA82A9-EA0B-4EA3-B329-4C4216DC5189}" dt="2022-05-10T12:50:22.154" v="2" actId="2696"/>
        <pc:sldMasterMkLst>
          <pc:docMk/>
          <pc:sldMasterMk cId="0" sldId="2147483661"/>
        </pc:sldMasterMkLst>
        <pc:sldLayoutChg chg="del">
          <pc:chgData name="Valerie Thomas" userId="54cd59da-e834-4b32-9159-96d81f5594fb" providerId="ADAL" clId="{71FA82A9-EA0B-4EA3-B329-4C4216DC5189}" dt="2022-05-10T12:50:22.154" v="2" actId="2696"/>
          <pc:sldLayoutMkLst>
            <pc:docMk/>
            <pc:sldMasterMk cId="0" sldId="2147483661"/>
            <pc:sldLayoutMk cId="2908769238" sldId="2147483784"/>
          </pc:sldLayoutMkLst>
        </pc:sldLayoutChg>
      </pc:sldMasterChg>
      <pc:sldMasterChg chg="del delSldLayout">
        <pc:chgData name="Valerie Thomas" userId="54cd59da-e834-4b32-9159-96d81f5594fb" providerId="ADAL" clId="{71FA82A9-EA0B-4EA3-B329-4C4216DC5189}" dt="2022-05-10T12:51:32.163" v="9" actId="47"/>
        <pc:sldMasterMkLst>
          <pc:docMk/>
          <pc:sldMasterMk cId="2272609713" sldId="2147483729"/>
        </pc:sldMasterMkLst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1845729356" sldId="2147483730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131205629" sldId="2147483731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551148193" sldId="2147483732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3889190949" sldId="2147483733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406215928" sldId="2147483734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74045100" sldId="2147483735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1230808320" sldId="2147483736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165436386" sldId="2147483737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1062820797" sldId="2147483738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1517327520" sldId="2147483739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3891010331" sldId="2147483740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89861186" sldId="2147483741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62039001" sldId="2147483742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924595922" sldId="2147483743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3814900675" sldId="2147483744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329257561" sldId="2147483745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034871897" sldId="2147483746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3103103456" sldId="2147483747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361254921" sldId="2147483748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4013988351" sldId="2147483749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3437832412" sldId="2147483750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3920947637" sldId="2147483752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3026356843" sldId="2147483753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2272609713" sldId="2147483729"/>
            <pc:sldLayoutMk cId="2271381522" sldId="2147483754"/>
          </pc:sldLayoutMkLst>
        </pc:sldLayoutChg>
      </pc:sldMasterChg>
      <pc:sldMasterChg chg="del delSldLayout">
        <pc:chgData name="Valerie Thomas" userId="54cd59da-e834-4b32-9159-96d81f5594fb" providerId="ADAL" clId="{71FA82A9-EA0B-4EA3-B329-4C4216DC5189}" dt="2022-05-10T12:51:32.163" v="9" actId="47"/>
        <pc:sldMasterMkLst>
          <pc:docMk/>
          <pc:sldMasterMk cId="3481055045" sldId="2147483786"/>
        </pc:sldMasterMkLst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2878017496" sldId="2147483787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3213196853" sldId="2147483788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3173319852" sldId="2147483789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2076866881" sldId="2147483790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800717745" sldId="2147483791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514974687" sldId="2147483792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525783244" sldId="2147483793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2691293359" sldId="2147483794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1415822623" sldId="2147483795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3129574110" sldId="2147483796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1938870202" sldId="2147483797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812102719" sldId="2147483798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1100256948" sldId="2147483799"/>
          </pc:sldLayoutMkLst>
        </pc:sldLayoutChg>
        <pc:sldLayoutChg chg="del">
          <pc:chgData name="Valerie Thomas" userId="54cd59da-e834-4b32-9159-96d81f5594fb" providerId="ADAL" clId="{71FA82A9-EA0B-4EA3-B329-4C4216DC5189}" dt="2022-05-10T12:51:32.163" v="9" actId="47"/>
          <pc:sldLayoutMkLst>
            <pc:docMk/>
            <pc:sldMasterMk cId="3481055045" sldId="2147483786"/>
            <pc:sldLayoutMk cId="2090176732" sldId="214748380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C65CEC1B-A142-5943-A665-71709921B56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8F4DF667-36D5-EA42-B6BC-3F106347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8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9513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249" y="4459526"/>
            <a:ext cx="5681979" cy="4224814"/>
          </a:xfrm>
          <a:prstGeom prst="rect">
            <a:avLst/>
          </a:prstGeom>
          <a:noFill/>
          <a:ln>
            <a:noFill/>
          </a:ln>
        </p:spPr>
        <p:txBody>
          <a:bodyPr lIns="94203" tIns="94203" rIns="94203" bIns="94203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6384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27050"/>
            <a:ext cx="4684712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4" tIns="45857" rIns="91714" bIns="45857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30791" indent="-281074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24293" indent="-22485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74011" indent="-22485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23728" indent="-22485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73445" indent="-224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23163" indent="-224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72880" indent="-224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22597" indent="-224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defTabSz="917143" eaLnBrk="1" hangingPunct="1">
              <a:defRPr/>
            </a:pPr>
            <a:fld id="{A4E85479-18B7-4B25-9565-4E00B2514BF0}" type="slidenum">
              <a:rPr lang="en-US" altLang="en-US" sz="1200" kern="1200">
                <a:solidFill>
                  <a:prstClr val="black"/>
                </a:solidFill>
                <a:cs typeface="+mn-cs"/>
              </a:rPr>
              <a:pPr algn="r" defTabSz="917143" eaLnBrk="1" hangingPunct="1">
                <a:defRPr/>
              </a:pPr>
              <a:t>7</a:t>
            </a:fld>
            <a:endParaRPr lang="en-US" altLang="en-US" sz="120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53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1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72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71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gular Pentagon 2"/>
          <p:cNvSpPr/>
          <p:nvPr userDrawn="1"/>
        </p:nvSpPr>
        <p:spPr>
          <a:xfrm rot="10800000">
            <a:off x="-127000" y="-38100"/>
            <a:ext cx="9339043" cy="4389631"/>
          </a:xfrm>
          <a:custGeom>
            <a:avLst/>
            <a:gdLst>
              <a:gd name="connsiteX0" fmla="*/ 9 w 8447896"/>
              <a:gd name="connsiteY0" fmla="*/ 1657286 h 4338842"/>
              <a:gd name="connsiteX1" fmla="*/ 4223948 w 8447896"/>
              <a:gd name="connsiteY1" fmla="*/ 0 h 4338842"/>
              <a:gd name="connsiteX2" fmla="*/ 8447887 w 8447896"/>
              <a:gd name="connsiteY2" fmla="*/ 1657286 h 4338842"/>
              <a:gd name="connsiteX3" fmla="*/ 6834486 w 8447896"/>
              <a:gd name="connsiteY3" fmla="*/ 4338831 h 4338842"/>
              <a:gd name="connsiteX4" fmla="*/ 1613410 w 8447896"/>
              <a:gd name="connsiteY4" fmla="*/ 4338831 h 4338842"/>
              <a:gd name="connsiteX5" fmla="*/ 9 w 8447896"/>
              <a:gd name="connsiteY5" fmla="*/ 1657286 h 4338842"/>
              <a:gd name="connsiteX0" fmla="*/ 3610 w 8451488"/>
              <a:gd name="connsiteY0" fmla="*/ 1657286 h 4338831"/>
              <a:gd name="connsiteX1" fmla="*/ 4227549 w 8451488"/>
              <a:gd name="connsiteY1" fmla="*/ 0 h 4338831"/>
              <a:gd name="connsiteX2" fmla="*/ 8451488 w 8451488"/>
              <a:gd name="connsiteY2" fmla="*/ 1657286 h 4338831"/>
              <a:gd name="connsiteX3" fmla="*/ 6838087 w 8451488"/>
              <a:gd name="connsiteY3" fmla="*/ 4338831 h 4338831"/>
              <a:gd name="connsiteX4" fmla="*/ 0 w 8451488"/>
              <a:gd name="connsiteY4" fmla="*/ 4338831 h 4338831"/>
              <a:gd name="connsiteX5" fmla="*/ 3610 w 8451488"/>
              <a:gd name="connsiteY5" fmla="*/ 1657286 h 4338831"/>
              <a:gd name="connsiteX0" fmla="*/ 3610 w 8470874"/>
              <a:gd name="connsiteY0" fmla="*/ 1657286 h 4386164"/>
              <a:gd name="connsiteX1" fmla="*/ 4227549 w 8470874"/>
              <a:gd name="connsiteY1" fmla="*/ 0 h 4386164"/>
              <a:gd name="connsiteX2" fmla="*/ 8451488 w 8470874"/>
              <a:gd name="connsiteY2" fmla="*/ 1657286 h 4386164"/>
              <a:gd name="connsiteX3" fmla="*/ 8470874 w 8470874"/>
              <a:gd name="connsiteY3" fmla="*/ 4386164 h 4386164"/>
              <a:gd name="connsiteX4" fmla="*/ 0 w 8470874"/>
              <a:gd name="connsiteY4" fmla="*/ 4338831 h 4386164"/>
              <a:gd name="connsiteX5" fmla="*/ 3610 w 8470874"/>
              <a:gd name="connsiteY5" fmla="*/ 1657286 h 4386164"/>
              <a:gd name="connsiteX0" fmla="*/ 3610 w 8470874"/>
              <a:gd name="connsiteY0" fmla="*/ 1657286 h 4389631"/>
              <a:gd name="connsiteX1" fmla="*/ 4227549 w 8470874"/>
              <a:gd name="connsiteY1" fmla="*/ 0 h 4389631"/>
              <a:gd name="connsiteX2" fmla="*/ 8451488 w 8470874"/>
              <a:gd name="connsiteY2" fmla="*/ 1657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657286 h 4389631"/>
              <a:gd name="connsiteX0" fmla="*/ 3610 w 8470874"/>
              <a:gd name="connsiteY0" fmla="*/ 1657286 h 4389631"/>
              <a:gd name="connsiteX1" fmla="*/ 4227549 w 8470874"/>
              <a:gd name="connsiteY1" fmla="*/ 0 h 4389631"/>
              <a:gd name="connsiteX2" fmla="*/ 8451488 w 8470874"/>
              <a:gd name="connsiteY2" fmla="*/ 1022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657286 h 4389631"/>
              <a:gd name="connsiteX0" fmla="*/ 3610 w 8470874"/>
              <a:gd name="connsiteY0" fmla="*/ 1022286 h 4389631"/>
              <a:gd name="connsiteX1" fmla="*/ 4227549 w 8470874"/>
              <a:gd name="connsiteY1" fmla="*/ 0 h 4389631"/>
              <a:gd name="connsiteX2" fmla="*/ 8451488 w 8470874"/>
              <a:gd name="connsiteY2" fmla="*/ 1022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022286 h 43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0874" h="4389631">
                <a:moveTo>
                  <a:pt x="3610" y="1022286"/>
                </a:moveTo>
                <a:lnTo>
                  <a:pt x="4227549" y="0"/>
                </a:lnTo>
                <a:lnTo>
                  <a:pt x="8451488" y="1022286"/>
                </a:lnTo>
                <a:lnTo>
                  <a:pt x="8470874" y="4386164"/>
                </a:lnTo>
                <a:lnTo>
                  <a:pt x="0" y="4389631"/>
                </a:lnTo>
                <a:cubicBezTo>
                  <a:pt x="1203" y="3495783"/>
                  <a:pt x="2407" y="1916134"/>
                  <a:pt x="3610" y="1022286"/>
                </a:cubicBezTo>
                <a:close/>
              </a:path>
            </a:pathLst>
          </a:custGeom>
          <a:blipFill rotWithShape="0">
            <a:blip r:embed="rId2"/>
            <a:srcRect/>
            <a:stretch>
              <a:fillRect l="-3080" t="-4737" r="-1631" b="-3670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2"/>
          <p:cNvSpPr/>
          <p:nvPr userDrawn="1"/>
        </p:nvSpPr>
        <p:spPr>
          <a:xfrm rot="10800000">
            <a:off x="-127000" y="-38100"/>
            <a:ext cx="9339043" cy="4389631"/>
          </a:xfrm>
          <a:custGeom>
            <a:avLst/>
            <a:gdLst>
              <a:gd name="connsiteX0" fmla="*/ 9 w 8447896"/>
              <a:gd name="connsiteY0" fmla="*/ 1657286 h 4338842"/>
              <a:gd name="connsiteX1" fmla="*/ 4223948 w 8447896"/>
              <a:gd name="connsiteY1" fmla="*/ 0 h 4338842"/>
              <a:gd name="connsiteX2" fmla="*/ 8447887 w 8447896"/>
              <a:gd name="connsiteY2" fmla="*/ 1657286 h 4338842"/>
              <a:gd name="connsiteX3" fmla="*/ 6834486 w 8447896"/>
              <a:gd name="connsiteY3" fmla="*/ 4338831 h 4338842"/>
              <a:gd name="connsiteX4" fmla="*/ 1613410 w 8447896"/>
              <a:gd name="connsiteY4" fmla="*/ 4338831 h 4338842"/>
              <a:gd name="connsiteX5" fmla="*/ 9 w 8447896"/>
              <a:gd name="connsiteY5" fmla="*/ 1657286 h 4338842"/>
              <a:gd name="connsiteX0" fmla="*/ 3610 w 8451488"/>
              <a:gd name="connsiteY0" fmla="*/ 1657286 h 4338831"/>
              <a:gd name="connsiteX1" fmla="*/ 4227549 w 8451488"/>
              <a:gd name="connsiteY1" fmla="*/ 0 h 4338831"/>
              <a:gd name="connsiteX2" fmla="*/ 8451488 w 8451488"/>
              <a:gd name="connsiteY2" fmla="*/ 1657286 h 4338831"/>
              <a:gd name="connsiteX3" fmla="*/ 6838087 w 8451488"/>
              <a:gd name="connsiteY3" fmla="*/ 4338831 h 4338831"/>
              <a:gd name="connsiteX4" fmla="*/ 0 w 8451488"/>
              <a:gd name="connsiteY4" fmla="*/ 4338831 h 4338831"/>
              <a:gd name="connsiteX5" fmla="*/ 3610 w 8451488"/>
              <a:gd name="connsiteY5" fmla="*/ 1657286 h 4338831"/>
              <a:gd name="connsiteX0" fmla="*/ 3610 w 8470874"/>
              <a:gd name="connsiteY0" fmla="*/ 1657286 h 4386164"/>
              <a:gd name="connsiteX1" fmla="*/ 4227549 w 8470874"/>
              <a:gd name="connsiteY1" fmla="*/ 0 h 4386164"/>
              <a:gd name="connsiteX2" fmla="*/ 8451488 w 8470874"/>
              <a:gd name="connsiteY2" fmla="*/ 1657286 h 4386164"/>
              <a:gd name="connsiteX3" fmla="*/ 8470874 w 8470874"/>
              <a:gd name="connsiteY3" fmla="*/ 4386164 h 4386164"/>
              <a:gd name="connsiteX4" fmla="*/ 0 w 8470874"/>
              <a:gd name="connsiteY4" fmla="*/ 4338831 h 4386164"/>
              <a:gd name="connsiteX5" fmla="*/ 3610 w 8470874"/>
              <a:gd name="connsiteY5" fmla="*/ 1657286 h 4386164"/>
              <a:gd name="connsiteX0" fmla="*/ 3610 w 8470874"/>
              <a:gd name="connsiteY0" fmla="*/ 1657286 h 4389631"/>
              <a:gd name="connsiteX1" fmla="*/ 4227549 w 8470874"/>
              <a:gd name="connsiteY1" fmla="*/ 0 h 4389631"/>
              <a:gd name="connsiteX2" fmla="*/ 8451488 w 8470874"/>
              <a:gd name="connsiteY2" fmla="*/ 1657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657286 h 4389631"/>
              <a:gd name="connsiteX0" fmla="*/ 3610 w 8470874"/>
              <a:gd name="connsiteY0" fmla="*/ 1657286 h 4389631"/>
              <a:gd name="connsiteX1" fmla="*/ 4227549 w 8470874"/>
              <a:gd name="connsiteY1" fmla="*/ 0 h 4389631"/>
              <a:gd name="connsiteX2" fmla="*/ 8451488 w 8470874"/>
              <a:gd name="connsiteY2" fmla="*/ 1022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657286 h 4389631"/>
              <a:gd name="connsiteX0" fmla="*/ 3610 w 8470874"/>
              <a:gd name="connsiteY0" fmla="*/ 1022286 h 4389631"/>
              <a:gd name="connsiteX1" fmla="*/ 4227549 w 8470874"/>
              <a:gd name="connsiteY1" fmla="*/ 0 h 4389631"/>
              <a:gd name="connsiteX2" fmla="*/ 8451488 w 8470874"/>
              <a:gd name="connsiteY2" fmla="*/ 1022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022286 h 43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0874" h="4389631">
                <a:moveTo>
                  <a:pt x="3610" y="1022286"/>
                </a:moveTo>
                <a:lnTo>
                  <a:pt x="4227549" y="0"/>
                </a:lnTo>
                <a:lnTo>
                  <a:pt x="8451488" y="1022286"/>
                </a:lnTo>
                <a:lnTo>
                  <a:pt x="8470874" y="4386164"/>
                </a:lnTo>
                <a:lnTo>
                  <a:pt x="0" y="4389631"/>
                </a:lnTo>
                <a:cubicBezTo>
                  <a:pt x="1203" y="3495783"/>
                  <a:pt x="2407" y="1916134"/>
                  <a:pt x="3610" y="1022286"/>
                </a:cubicBezTo>
                <a:close/>
              </a:path>
            </a:pathLst>
          </a:custGeom>
          <a:solidFill>
            <a:schemeClr val="accent1">
              <a:lumMod val="5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647A"/>
              </a:solidFill>
            </a:endParaRPr>
          </a:p>
        </p:txBody>
      </p:sp>
      <p:sp>
        <p:nvSpPr>
          <p:cNvPr id="10" name="Shape 10"/>
          <p:cNvSpPr/>
          <p:nvPr/>
        </p:nvSpPr>
        <p:spPr>
          <a:xfrm>
            <a:off x="579000" y="1690513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3" y="301425"/>
            <a:ext cx="1968500" cy="634398"/>
          </a:xfrm>
          <a:prstGeom prst="rect">
            <a:avLst/>
          </a:prstGeom>
        </p:spPr>
      </p:pic>
      <p:sp>
        <p:nvSpPr>
          <p:cNvPr id="8" name="Shape 11"/>
          <p:cNvSpPr txBox="1">
            <a:spLocks noGrp="1"/>
          </p:cNvSpPr>
          <p:nvPr>
            <p:ph type="ctrTitle" hasCustomPrompt="1"/>
          </p:nvPr>
        </p:nvSpPr>
        <p:spPr>
          <a:xfrm>
            <a:off x="685799" y="1658956"/>
            <a:ext cx="7631999" cy="889131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defRPr sz="3200" b="0" i="0">
                <a:solidFill>
                  <a:srgbClr val="FFFFFF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Presentation Title Arial Bold 32pt</a:t>
            </a:r>
            <a:endParaRPr/>
          </a:p>
        </p:txBody>
      </p:sp>
      <p:sp>
        <p:nvSpPr>
          <p:cNvPr id="9" name="Shape 16"/>
          <p:cNvSpPr txBox="1">
            <a:spLocks noGrp="1"/>
          </p:cNvSpPr>
          <p:nvPr>
            <p:ph type="subTitle" idx="1" hasCustomPrompt="1"/>
          </p:nvPr>
        </p:nvSpPr>
        <p:spPr>
          <a:xfrm>
            <a:off x="685800" y="2548088"/>
            <a:ext cx="7631999" cy="476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 sz="1600" baseline="0">
                <a:solidFill>
                  <a:srgbClr val="FFFFFF"/>
                </a:solidFill>
                <a:latin typeface="Arial"/>
                <a:ea typeface="Raleway"/>
                <a:cs typeface="Arial"/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r>
              <a:rPr lang="en-US"/>
              <a:t>Presented by / 01.01.2017</a:t>
            </a:r>
          </a:p>
        </p:txBody>
      </p:sp>
    </p:spTree>
    <p:extLst>
      <p:ext uri="{BB962C8B-B14F-4D97-AF65-F5344CB8AC3E}">
        <p14:creationId xmlns:p14="http://schemas.microsoft.com/office/powerpoint/2010/main" val="5008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12636" y="-22388"/>
            <a:ext cx="9192966" cy="5210119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95BACD"/>
              </a:solidFill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 hasCustomPrompt="1"/>
          </p:nvPr>
        </p:nvSpPr>
        <p:spPr>
          <a:xfrm>
            <a:off x="2481462" y="1732406"/>
            <a:ext cx="4844151" cy="274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 b="0" i="1" baseline="0">
                <a:solidFill>
                  <a:srgbClr val="FFFFFF"/>
                </a:solidFill>
                <a:latin typeface="Arial"/>
                <a:ea typeface="Raleway"/>
                <a:cs typeface="Arial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type your selected quote here</a:t>
            </a:r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1708116" y="1149175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6" name="Shape 20"/>
          <p:cNvSpPr txBox="1"/>
          <p:nvPr userDrawn="1"/>
        </p:nvSpPr>
        <p:spPr>
          <a:xfrm rot="10800000">
            <a:off x="5519925" y="290291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501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12636" y="-22388"/>
            <a:ext cx="9192966" cy="5222757"/>
          </a:xfrm>
          <a:prstGeom prst="rect">
            <a:avLst/>
          </a:prstGeom>
          <a:solidFill>
            <a:srgbClr val="DC3E1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95BACD"/>
              </a:solidFill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 hasCustomPrompt="1"/>
          </p:nvPr>
        </p:nvSpPr>
        <p:spPr>
          <a:xfrm>
            <a:off x="2481462" y="1732406"/>
            <a:ext cx="4844151" cy="274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 b="0" i="1" baseline="0">
                <a:solidFill>
                  <a:srgbClr val="FFFFFF"/>
                </a:solidFill>
                <a:latin typeface="Arial"/>
                <a:ea typeface="Raleway"/>
                <a:cs typeface="Arial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type your selected quote here</a:t>
            </a:r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1708116" y="1149175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6" name="Shape 20"/>
          <p:cNvSpPr txBox="1"/>
          <p:nvPr userDrawn="1"/>
        </p:nvSpPr>
        <p:spPr>
          <a:xfrm rot="10800000">
            <a:off x="5519925" y="290291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244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"/>
          <p:cNvSpPr/>
          <p:nvPr userDrawn="1"/>
        </p:nvSpPr>
        <p:spPr>
          <a:xfrm>
            <a:off x="-18955" y="-9749"/>
            <a:ext cx="9211921" cy="90107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802306"/>
            <a:ext cx="9144000" cy="213925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0850" y="1184275"/>
            <a:ext cx="7065653" cy="1010055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55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8"/>
          <p:cNvSpPr/>
          <p:nvPr userDrawn="1"/>
        </p:nvSpPr>
        <p:spPr>
          <a:xfrm>
            <a:off x="-18955" y="-9749"/>
            <a:ext cx="9211921" cy="90107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0850" y="1184275"/>
            <a:ext cx="7065653" cy="1010055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2"/>
          <p:cNvSpPr>
            <a:spLocks noGrp="1"/>
          </p:cNvSpPr>
          <p:nvPr/>
        </p:nvSpPr>
        <p:spPr>
          <a:xfrm>
            <a:off x="805077" y="2384390"/>
            <a:ext cx="1933141" cy="19331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5077" y="2384390"/>
            <a:ext cx="1933141" cy="1933141"/>
          </a:xfrm>
          <a:prstGeom prst="ellipse">
            <a:avLst/>
          </a:prstGeom>
        </p:spPr>
      </p:sp>
      <p:sp>
        <p:nvSpPr>
          <p:cNvPr id="16" name="Picture Placeholder 2"/>
          <p:cNvSpPr>
            <a:spLocks noGrp="1"/>
          </p:cNvSpPr>
          <p:nvPr userDrawn="1"/>
        </p:nvSpPr>
        <p:spPr>
          <a:xfrm>
            <a:off x="3526570" y="2384390"/>
            <a:ext cx="1933141" cy="19331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26570" y="2384390"/>
            <a:ext cx="1933141" cy="1933141"/>
          </a:xfrm>
          <a:prstGeom prst="ellipse">
            <a:avLst/>
          </a:prstGeom>
        </p:spPr>
      </p:sp>
      <p:sp>
        <p:nvSpPr>
          <p:cNvPr id="18" name="Picture Placeholder 2"/>
          <p:cNvSpPr>
            <a:spLocks noGrp="1"/>
          </p:cNvSpPr>
          <p:nvPr userDrawn="1"/>
        </p:nvSpPr>
        <p:spPr>
          <a:xfrm>
            <a:off x="6144387" y="2384390"/>
            <a:ext cx="1933141" cy="19331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44387" y="2384390"/>
            <a:ext cx="1933141" cy="1933141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35796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8"/>
          <p:cNvSpPr/>
          <p:nvPr userDrawn="1"/>
        </p:nvSpPr>
        <p:spPr>
          <a:xfrm>
            <a:off x="-18955" y="-9749"/>
            <a:ext cx="9211921" cy="90107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0851" y="1184275"/>
            <a:ext cx="3402437" cy="3420362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5688" y="1184275"/>
            <a:ext cx="3402437" cy="3420362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93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 userDrawn="1"/>
        </p:nvSpPr>
        <p:spPr>
          <a:xfrm>
            <a:off x="-18955" y="-9749"/>
            <a:ext cx="9211921" cy="90107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1458" y="2729953"/>
            <a:ext cx="3401830" cy="1961076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0851" y="1184275"/>
            <a:ext cx="3402437" cy="1545678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06295" y="2729953"/>
            <a:ext cx="3401830" cy="1961076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5688" y="1184275"/>
            <a:ext cx="3402437" cy="1545678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725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"/>
          <p:cNvSpPr/>
          <p:nvPr userDrawn="1"/>
        </p:nvSpPr>
        <p:spPr>
          <a:xfrm>
            <a:off x="-18955" y="-9749"/>
            <a:ext cx="9211921" cy="90107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0851" y="1184275"/>
            <a:ext cx="2184245" cy="3420362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61316" y="1184275"/>
            <a:ext cx="2184245" cy="3420362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63142" y="1193633"/>
            <a:ext cx="2184245" cy="3420362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624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 userDrawn="1"/>
        </p:nvSpPr>
        <p:spPr>
          <a:xfrm>
            <a:off x="-18955" y="-9749"/>
            <a:ext cx="9211921" cy="90107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1458" y="2885457"/>
            <a:ext cx="2183638" cy="1805572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0851" y="1184275"/>
            <a:ext cx="2184245" cy="1701182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861316" y="1184275"/>
            <a:ext cx="2184245" cy="1701182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263142" y="1193633"/>
            <a:ext cx="2184245" cy="1701182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861923" y="2885457"/>
            <a:ext cx="2183638" cy="1805572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5263142" y="2885457"/>
            <a:ext cx="2183638" cy="1805572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5806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8"/>
          <p:cNvSpPr/>
          <p:nvPr userDrawn="1"/>
        </p:nvSpPr>
        <p:spPr>
          <a:xfrm>
            <a:off x="0" y="-9750"/>
            <a:ext cx="9144000" cy="2610117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00367"/>
            <a:ext cx="9144000" cy="254313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  <p:sp>
        <p:nvSpPr>
          <p:cNvPr id="10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pic>
        <p:nvPicPr>
          <p:cNvPr id="11" name="Picture 10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0851" y="1184275"/>
            <a:ext cx="3402437" cy="1362200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2pPr>
            <a:lvl3pPr marL="347472" indent="-164592">
              <a:buClr>
                <a:schemeClr val="bg1"/>
              </a:buClr>
              <a:buFont typeface="Wingdings" charset="2"/>
              <a:buChar char="§"/>
              <a:defRPr sz="1400">
                <a:solidFill>
                  <a:schemeClr val="bg1"/>
                </a:solidFill>
                <a:latin typeface="Arial"/>
                <a:cs typeface="Arial"/>
              </a:defRPr>
            </a:lvl3pPr>
            <a:lvl4pPr marL="557784" indent="-192024">
              <a:buClr>
                <a:schemeClr val="bg1"/>
              </a:buClr>
              <a:buFont typeface="Arial"/>
              <a:buChar char="-"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45556" y="1184275"/>
            <a:ext cx="3470948" cy="1362200"/>
          </a:xfrm>
          <a:prstGeom prst="rect">
            <a:avLst/>
          </a:prstGeom>
        </p:spPr>
        <p:txBody>
          <a:bodyPr vert="horz" numCol="1"/>
          <a:lstStyle>
            <a:lvl1pPr>
              <a:buFontTx/>
              <a:buNone/>
              <a:defRPr sz="16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347472" indent="-164592">
              <a:buClr>
                <a:schemeClr val="bg1"/>
              </a:buClr>
              <a:buFont typeface="Wingdings" charset="2"/>
              <a:buChar char="§"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557784" indent="-192024">
              <a:buClr>
                <a:schemeClr val="bg1"/>
              </a:buClr>
              <a:buFont typeface="Arial"/>
              <a:buChar char="-"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47A"/>
              </a:buClr>
              <a:buSzTx/>
              <a:buFontTx/>
              <a:buNone/>
              <a:tabLst/>
              <a:defRPr/>
            </a:pPr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20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"/>
          <p:cNvSpPr/>
          <p:nvPr userDrawn="1"/>
        </p:nvSpPr>
        <p:spPr>
          <a:xfrm>
            <a:off x="0" y="-9750"/>
            <a:ext cx="9144000" cy="2610117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Picture 10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69" y="1687775"/>
            <a:ext cx="2456426" cy="791644"/>
          </a:xfrm>
          <a:prstGeom prst="rect">
            <a:avLst/>
          </a:prstGeom>
        </p:spPr>
      </p:pic>
      <p:sp>
        <p:nvSpPr>
          <p:cNvPr id="5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9"/>
          <p:cNvSpPr txBox="1">
            <a:spLocks noGrp="1"/>
          </p:cNvSpPr>
          <p:nvPr>
            <p:ph type="body" idx="1" hasCustomPrompt="1"/>
          </p:nvPr>
        </p:nvSpPr>
        <p:spPr>
          <a:xfrm>
            <a:off x="2127644" y="3153079"/>
            <a:ext cx="4844151" cy="139323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 b="0" i="1" baseline="0">
                <a:solidFill>
                  <a:schemeClr val="tx2">
                    <a:lumMod val="50000"/>
                  </a:schemeClr>
                </a:solidFill>
                <a:latin typeface="Arial"/>
                <a:ea typeface="Raleway"/>
                <a:cs typeface="Arial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type ending credits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55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gular Pentagon 2"/>
          <p:cNvSpPr/>
          <p:nvPr userDrawn="1"/>
        </p:nvSpPr>
        <p:spPr>
          <a:xfrm rot="10800000">
            <a:off x="-127000" y="-38100"/>
            <a:ext cx="9339043" cy="4389631"/>
          </a:xfrm>
          <a:custGeom>
            <a:avLst/>
            <a:gdLst>
              <a:gd name="connsiteX0" fmla="*/ 9 w 8447896"/>
              <a:gd name="connsiteY0" fmla="*/ 1657286 h 4338842"/>
              <a:gd name="connsiteX1" fmla="*/ 4223948 w 8447896"/>
              <a:gd name="connsiteY1" fmla="*/ 0 h 4338842"/>
              <a:gd name="connsiteX2" fmla="*/ 8447887 w 8447896"/>
              <a:gd name="connsiteY2" fmla="*/ 1657286 h 4338842"/>
              <a:gd name="connsiteX3" fmla="*/ 6834486 w 8447896"/>
              <a:gd name="connsiteY3" fmla="*/ 4338831 h 4338842"/>
              <a:gd name="connsiteX4" fmla="*/ 1613410 w 8447896"/>
              <a:gd name="connsiteY4" fmla="*/ 4338831 h 4338842"/>
              <a:gd name="connsiteX5" fmla="*/ 9 w 8447896"/>
              <a:gd name="connsiteY5" fmla="*/ 1657286 h 4338842"/>
              <a:gd name="connsiteX0" fmla="*/ 3610 w 8451488"/>
              <a:gd name="connsiteY0" fmla="*/ 1657286 h 4338831"/>
              <a:gd name="connsiteX1" fmla="*/ 4227549 w 8451488"/>
              <a:gd name="connsiteY1" fmla="*/ 0 h 4338831"/>
              <a:gd name="connsiteX2" fmla="*/ 8451488 w 8451488"/>
              <a:gd name="connsiteY2" fmla="*/ 1657286 h 4338831"/>
              <a:gd name="connsiteX3" fmla="*/ 6838087 w 8451488"/>
              <a:gd name="connsiteY3" fmla="*/ 4338831 h 4338831"/>
              <a:gd name="connsiteX4" fmla="*/ 0 w 8451488"/>
              <a:gd name="connsiteY4" fmla="*/ 4338831 h 4338831"/>
              <a:gd name="connsiteX5" fmla="*/ 3610 w 8451488"/>
              <a:gd name="connsiteY5" fmla="*/ 1657286 h 4338831"/>
              <a:gd name="connsiteX0" fmla="*/ 3610 w 8470874"/>
              <a:gd name="connsiteY0" fmla="*/ 1657286 h 4386164"/>
              <a:gd name="connsiteX1" fmla="*/ 4227549 w 8470874"/>
              <a:gd name="connsiteY1" fmla="*/ 0 h 4386164"/>
              <a:gd name="connsiteX2" fmla="*/ 8451488 w 8470874"/>
              <a:gd name="connsiteY2" fmla="*/ 1657286 h 4386164"/>
              <a:gd name="connsiteX3" fmla="*/ 8470874 w 8470874"/>
              <a:gd name="connsiteY3" fmla="*/ 4386164 h 4386164"/>
              <a:gd name="connsiteX4" fmla="*/ 0 w 8470874"/>
              <a:gd name="connsiteY4" fmla="*/ 4338831 h 4386164"/>
              <a:gd name="connsiteX5" fmla="*/ 3610 w 8470874"/>
              <a:gd name="connsiteY5" fmla="*/ 1657286 h 4386164"/>
              <a:gd name="connsiteX0" fmla="*/ 3610 w 8470874"/>
              <a:gd name="connsiteY0" fmla="*/ 1657286 h 4389631"/>
              <a:gd name="connsiteX1" fmla="*/ 4227549 w 8470874"/>
              <a:gd name="connsiteY1" fmla="*/ 0 h 4389631"/>
              <a:gd name="connsiteX2" fmla="*/ 8451488 w 8470874"/>
              <a:gd name="connsiteY2" fmla="*/ 1657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657286 h 4389631"/>
              <a:gd name="connsiteX0" fmla="*/ 3610 w 8470874"/>
              <a:gd name="connsiteY0" fmla="*/ 1657286 h 4389631"/>
              <a:gd name="connsiteX1" fmla="*/ 4227549 w 8470874"/>
              <a:gd name="connsiteY1" fmla="*/ 0 h 4389631"/>
              <a:gd name="connsiteX2" fmla="*/ 8451488 w 8470874"/>
              <a:gd name="connsiteY2" fmla="*/ 1022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657286 h 4389631"/>
              <a:gd name="connsiteX0" fmla="*/ 3610 w 8470874"/>
              <a:gd name="connsiteY0" fmla="*/ 1022286 h 4389631"/>
              <a:gd name="connsiteX1" fmla="*/ 4227549 w 8470874"/>
              <a:gd name="connsiteY1" fmla="*/ 0 h 4389631"/>
              <a:gd name="connsiteX2" fmla="*/ 8451488 w 8470874"/>
              <a:gd name="connsiteY2" fmla="*/ 1022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022286 h 43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0874" h="4389631">
                <a:moveTo>
                  <a:pt x="3610" y="1022286"/>
                </a:moveTo>
                <a:lnTo>
                  <a:pt x="4227549" y="0"/>
                </a:lnTo>
                <a:lnTo>
                  <a:pt x="8451488" y="1022286"/>
                </a:lnTo>
                <a:lnTo>
                  <a:pt x="8470874" y="4386164"/>
                </a:lnTo>
                <a:lnTo>
                  <a:pt x="0" y="4389631"/>
                </a:lnTo>
                <a:cubicBezTo>
                  <a:pt x="1203" y="3495783"/>
                  <a:pt x="2407" y="1916134"/>
                  <a:pt x="3610" y="1022286"/>
                </a:cubicBezTo>
                <a:close/>
              </a:path>
            </a:pathLst>
          </a:custGeom>
          <a:solidFill>
            <a:srgbClr val="596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647A"/>
              </a:solidFill>
            </a:endParaRPr>
          </a:p>
        </p:txBody>
      </p:sp>
      <p:sp>
        <p:nvSpPr>
          <p:cNvPr id="10" name="Shape 10"/>
          <p:cNvSpPr/>
          <p:nvPr/>
        </p:nvSpPr>
        <p:spPr>
          <a:xfrm>
            <a:off x="579000" y="1690513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3" y="301425"/>
            <a:ext cx="1968500" cy="634398"/>
          </a:xfrm>
          <a:prstGeom prst="rect">
            <a:avLst/>
          </a:prstGeom>
        </p:spPr>
      </p:pic>
      <p:sp>
        <p:nvSpPr>
          <p:cNvPr id="8" name="Shape 11"/>
          <p:cNvSpPr txBox="1">
            <a:spLocks noGrp="1"/>
          </p:cNvSpPr>
          <p:nvPr>
            <p:ph type="ctrTitle" hasCustomPrompt="1"/>
          </p:nvPr>
        </p:nvSpPr>
        <p:spPr>
          <a:xfrm>
            <a:off x="685799" y="1658956"/>
            <a:ext cx="7631999" cy="889131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defRPr sz="3200" b="0" i="0">
                <a:solidFill>
                  <a:srgbClr val="FFFFFF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Presentation Title Arial Bold 32pt</a:t>
            </a:r>
            <a:endParaRPr/>
          </a:p>
        </p:txBody>
      </p:sp>
      <p:sp>
        <p:nvSpPr>
          <p:cNvPr id="9" name="Shape 16"/>
          <p:cNvSpPr txBox="1">
            <a:spLocks noGrp="1"/>
          </p:cNvSpPr>
          <p:nvPr>
            <p:ph type="subTitle" idx="1" hasCustomPrompt="1"/>
          </p:nvPr>
        </p:nvSpPr>
        <p:spPr>
          <a:xfrm>
            <a:off x="685800" y="2548088"/>
            <a:ext cx="7631999" cy="476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 sz="1600" baseline="0">
                <a:solidFill>
                  <a:srgbClr val="FFFFFF"/>
                </a:solidFill>
                <a:latin typeface="Arial"/>
                <a:ea typeface="Raleway"/>
                <a:cs typeface="Arial"/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r>
              <a:rPr lang="en-US"/>
              <a:t>Presented by / 01.01.2017</a:t>
            </a:r>
          </a:p>
        </p:txBody>
      </p:sp>
    </p:spTree>
    <p:extLst>
      <p:ext uri="{BB962C8B-B14F-4D97-AF65-F5344CB8AC3E}">
        <p14:creationId xmlns:p14="http://schemas.microsoft.com/office/powerpoint/2010/main" val="13671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"/>
          <p:cNvSpPr/>
          <p:nvPr userDrawn="1"/>
        </p:nvSpPr>
        <p:spPr>
          <a:xfrm>
            <a:off x="0" y="-9750"/>
            <a:ext cx="9144000" cy="2610117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7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1"/>
          <p:cNvSpPr txBox="1">
            <a:spLocks noGrp="1"/>
          </p:cNvSpPr>
          <p:nvPr>
            <p:ph type="ctrTitle" hasCustomPrompt="1"/>
          </p:nvPr>
        </p:nvSpPr>
        <p:spPr>
          <a:xfrm>
            <a:off x="1399302" y="1768107"/>
            <a:ext cx="6984938" cy="889131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defRPr sz="8800" b="1" i="0">
                <a:solidFill>
                  <a:srgbClr val="FFFFFF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011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"/>
          <p:cNvSpPr/>
          <p:nvPr userDrawn="1"/>
        </p:nvSpPr>
        <p:spPr>
          <a:xfrm>
            <a:off x="-25274" y="-28707"/>
            <a:ext cx="9200864" cy="5210119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8"/>
          <p:cNvSpPr/>
          <p:nvPr userDrawn="1"/>
        </p:nvSpPr>
        <p:spPr>
          <a:xfrm>
            <a:off x="0" y="4941560"/>
            <a:ext cx="9144000" cy="201939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78" y="4148411"/>
            <a:ext cx="2246638" cy="724035"/>
          </a:xfrm>
          <a:prstGeom prst="rect">
            <a:avLst/>
          </a:prstGeom>
        </p:spPr>
      </p:pic>
      <p:sp>
        <p:nvSpPr>
          <p:cNvPr id="9" name="Shape 19"/>
          <p:cNvSpPr txBox="1">
            <a:spLocks noGrp="1"/>
          </p:cNvSpPr>
          <p:nvPr>
            <p:ph type="body" idx="1" hasCustomPrompt="1"/>
          </p:nvPr>
        </p:nvSpPr>
        <p:spPr>
          <a:xfrm>
            <a:off x="2127644" y="909907"/>
            <a:ext cx="4844151" cy="284023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 b="0" i="1" baseline="0">
                <a:solidFill>
                  <a:srgbClr val="FFFFFF"/>
                </a:solidFill>
                <a:latin typeface="Arial"/>
                <a:ea typeface="Raleway"/>
                <a:cs typeface="Arial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type ending credits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65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30417" y="106361"/>
            <a:ext cx="8697684" cy="274320"/>
          </a:xfrm>
          <a:prstGeom prst="rect">
            <a:avLst/>
          </a:prstGeom>
        </p:spPr>
        <p:txBody>
          <a:bodyPr lIns="274320">
            <a:noAutofit/>
          </a:bodyPr>
          <a:lstStyle>
            <a:lvl1pPr marL="0" indent="0" algn="l">
              <a:spcBef>
                <a:spcPts val="0"/>
              </a:spcBef>
              <a:buNone/>
              <a:defRPr sz="1310" cap="all" baseline="0">
                <a:solidFill>
                  <a:schemeClr val="tx2"/>
                </a:solidFill>
                <a:latin typeface="Franklin Gothic Demi Cond" panose="020B0706030402020204" pitchFamily="34" charset="0"/>
                <a:cs typeface="Arial" pitchFamily="34" charset="0"/>
              </a:defRPr>
            </a:lvl1pPr>
            <a:lvl2pPr marL="249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0417" y="377031"/>
            <a:ext cx="8697684" cy="243465"/>
          </a:xfrm>
          <a:prstGeom prst="rect">
            <a:avLst/>
          </a:prstGeom>
        </p:spPr>
        <p:txBody>
          <a:bodyPr wrap="square" lIns="274320">
            <a:spAutoFit/>
          </a:bodyPr>
          <a:lstStyle>
            <a:lvl1pPr algn="l">
              <a:defRPr sz="982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292973" y="619543"/>
            <a:ext cx="8572500" cy="63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980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ftr" sz="quarter" idx="3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35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8FD0B7A-F5DD-4F40-B4CB-3B2C354B893A}" type="datetimeFigureOut">
              <a:rPr lang="en-US" smtClean="0" smtId="4294967295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772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gular Pentagon 2"/>
          <p:cNvSpPr/>
          <p:nvPr userDrawn="1"/>
        </p:nvSpPr>
        <p:spPr>
          <a:xfrm rot="10800000">
            <a:off x="-72763" y="-33852"/>
            <a:ext cx="9284800" cy="2738003"/>
          </a:xfrm>
          <a:custGeom>
            <a:avLst/>
            <a:gdLst>
              <a:gd name="connsiteX0" fmla="*/ 9 w 8447896"/>
              <a:gd name="connsiteY0" fmla="*/ 1657286 h 4338842"/>
              <a:gd name="connsiteX1" fmla="*/ 4223948 w 8447896"/>
              <a:gd name="connsiteY1" fmla="*/ 0 h 4338842"/>
              <a:gd name="connsiteX2" fmla="*/ 8447887 w 8447896"/>
              <a:gd name="connsiteY2" fmla="*/ 1657286 h 4338842"/>
              <a:gd name="connsiteX3" fmla="*/ 6834486 w 8447896"/>
              <a:gd name="connsiteY3" fmla="*/ 4338831 h 4338842"/>
              <a:gd name="connsiteX4" fmla="*/ 1613410 w 8447896"/>
              <a:gd name="connsiteY4" fmla="*/ 4338831 h 4338842"/>
              <a:gd name="connsiteX5" fmla="*/ 9 w 8447896"/>
              <a:gd name="connsiteY5" fmla="*/ 1657286 h 4338842"/>
              <a:gd name="connsiteX0" fmla="*/ 3610 w 8451488"/>
              <a:gd name="connsiteY0" fmla="*/ 1657286 h 4338831"/>
              <a:gd name="connsiteX1" fmla="*/ 4227549 w 8451488"/>
              <a:gd name="connsiteY1" fmla="*/ 0 h 4338831"/>
              <a:gd name="connsiteX2" fmla="*/ 8451488 w 8451488"/>
              <a:gd name="connsiteY2" fmla="*/ 1657286 h 4338831"/>
              <a:gd name="connsiteX3" fmla="*/ 6838087 w 8451488"/>
              <a:gd name="connsiteY3" fmla="*/ 4338831 h 4338831"/>
              <a:gd name="connsiteX4" fmla="*/ 0 w 8451488"/>
              <a:gd name="connsiteY4" fmla="*/ 4338831 h 4338831"/>
              <a:gd name="connsiteX5" fmla="*/ 3610 w 8451488"/>
              <a:gd name="connsiteY5" fmla="*/ 1657286 h 4338831"/>
              <a:gd name="connsiteX0" fmla="*/ 3610 w 8470874"/>
              <a:gd name="connsiteY0" fmla="*/ 1657286 h 4386164"/>
              <a:gd name="connsiteX1" fmla="*/ 4227549 w 8470874"/>
              <a:gd name="connsiteY1" fmla="*/ 0 h 4386164"/>
              <a:gd name="connsiteX2" fmla="*/ 8451488 w 8470874"/>
              <a:gd name="connsiteY2" fmla="*/ 1657286 h 4386164"/>
              <a:gd name="connsiteX3" fmla="*/ 8470874 w 8470874"/>
              <a:gd name="connsiteY3" fmla="*/ 4386164 h 4386164"/>
              <a:gd name="connsiteX4" fmla="*/ 0 w 8470874"/>
              <a:gd name="connsiteY4" fmla="*/ 4338831 h 4386164"/>
              <a:gd name="connsiteX5" fmla="*/ 3610 w 8470874"/>
              <a:gd name="connsiteY5" fmla="*/ 1657286 h 4386164"/>
              <a:gd name="connsiteX0" fmla="*/ 3610 w 8470874"/>
              <a:gd name="connsiteY0" fmla="*/ 1657286 h 4389631"/>
              <a:gd name="connsiteX1" fmla="*/ 4227549 w 8470874"/>
              <a:gd name="connsiteY1" fmla="*/ 0 h 4389631"/>
              <a:gd name="connsiteX2" fmla="*/ 8451488 w 8470874"/>
              <a:gd name="connsiteY2" fmla="*/ 1657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657286 h 4389631"/>
              <a:gd name="connsiteX0" fmla="*/ 3610 w 8470874"/>
              <a:gd name="connsiteY0" fmla="*/ 1657286 h 4389631"/>
              <a:gd name="connsiteX1" fmla="*/ 4227549 w 8470874"/>
              <a:gd name="connsiteY1" fmla="*/ 0 h 4389631"/>
              <a:gd name="connsiteX2" fmla="*/ 8451488 w 8470874"/>
              <a:gd name="connsiteY2" fmla="*/ 1022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657286 h 4389631"/>
              <a:gd name="connsiteX0" fmla="*/ 3610 w 8470874"/>
              <a:gd name="connsiteY0" fmla="*/ 1022286 h 4389631"/>
              <a:gd name="connsiteX1" fmla="*/ 4227549 w 8470874"/>
              <a:gd name="connsiteY1" fmla="*/ 0 h 4389631"/>
              <a:gd name="connsiteX2" fmla="*/ 8451488 w 8470874"/>
              <a:gd name="connsiteY2" fmla="*/ 1022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022286 h 43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0874" h="4389631">
                <a:moveTo>
                  <a:pt x="3610" y="1022286"/>
                </a:moveTo>
                <a:lnTo>
                  <a:pt x="4227549" y="0"/>
                </a:lnTo>
                <a:lnTo>
                  <a:pt x="8451488" y="1022286"/>
                </a:lnTo>
                <a:lnTo>
                  <a:pt x="8470874" y="4386164"/>
                </a:lnTo>
                <a:lnTo>
                  <a:pt x="0" y="4389631"/>
                </a:lnTo>
                <a:cubicBezTo>
                  <a:pt x="1203" y="3495783"/>
                  <a:pt x="2407" y="1916134"/>
                  <a:pt x="3610" y="1022286"/>
                </a:cubicBezTo>
                <a:close/>
              </a:path>
            </a:pathLst>
          </a:custGeom>
          <a:solidFill>
            <a:srgbClr val="596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kern="0">
              <a:solidFill>
                <a:srgbClr val="59647A"/>
              </a:solidFill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631381" y="3112411"/>
            <a:ext cx="54300" cy="119190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8" name="Shape 11"/>
          <p:cNvSpPr txBox="1">
            <a:spLocks noGrp="1"/>
          </p:cNvSpPr>
          <p:nvPr>
            <p:ph type="ctrTitle" hasCustomPrompt="1"/>
          </p:nvPr>
        </p:nvSpPr>
        <p:spPr>
          <a:xfrm>
            <a:off x="738182" y="3080853"/>
            <a:ext cx="7631999" cy="889131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defRPr sz="2400" b="0" i="0">
                <a:solidFill>
                  <a:srgbClr val="59647A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r>
              <a:rPr lang="en-US"/>
              <a:t>Presentation Title Arial Bold 32pt</a:t>
            </a:r>
            <a:endParaRPr/>
          </a:p>
        </p:txBody>
      </p:sp>
      <p:sp>
        <p:nvSpPr>
          <p:cNvPr id="9" name="Shape 16"/>
          <p:cNvSpPr txBox="1">
            <a:spLocks noGrp="1"/>
          </p:cNvSpPr>
          <p:nvPr>
            <p:ph type="subTitle" idx="1" hasCustomPrompt="1"/>
          </p:nvPr>
        </p:nvSpPr>
        <p:spPr>
          <a:xfrm>
            <a:off x="738182" y="3969985"/>
            <a:ext cx="7631999" cy="476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tillium Web"/>
              <a:buNone/>
              <a:tabLst/>
              <a:defRPr sz="1200" baseline="0">
                <a:solidFill>
                  <a:srgbClr val="59647A"/>
                </a:solidFill>
                <a:latin typeface="Arial"/>
                <a:ea typeface="Raleway"/>
                <a:cs typeface="Arial"/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9pPr>
          </a:lstStyle>
          <a:p>
            <a:r>
              <a:rPr lang="en-US"/>
              <a:t>Presented by / 01.01.2017</a:t>
            </a:r>
          </a:p>
        </p:txBody>
      </p:sp>
      <p:pic>
        <p:nvPicPr>
          <p:cNvPr id="11" name="Picture 10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8" y="432802"/>
            <a:ext cx="214376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282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"/>
            <a:ext cx="77724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14450"/>
            <a:ext cx="3810000" cy="325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14450"/>
            <a:ext cx="3810000" cy="157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00375"/>
            <a:ext cx="3810000" cy="157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July, 2012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Ann Arbor, MI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CEBE4A-9676-467A-BF96-57A70D88B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36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917837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13896" y="4917837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21D015-9E37-4D8B-A5B5-B0CF8EB6C3A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7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18"/>
          <p:cNvSpPr/>
          <p:nvPr userDrawn="1"/>
        </p:nvSpPr>
        <p:spPr>
          <a:xfrm>
            <a:off x="0" y="-9750"/>
            <a:ext cx="9144000" cy="2610117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Picture 8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3" y="301425"/>
            <a:ext cx="1968500" cy="634398"/>
          </a:xfrm>
          <a:prstGeom prst="rect">
            <a:avLst/>
          </a:prstGeom>
        </p:spPr>
      </p:pic>
      <p:sp>
        <p:nvSpPr>
          <p:cNvPr id="16" name="Shape 16"/>
          <p:cNvSpPr txBox="1">
            <a:spLocks noGrp="1"/>
          </p:cNvSpPr>
          <p:nvPr>
            <p:ph type="subTitle" idx="1" hasCustomPrompt="1"/>
          </p:nvPr>
        </p:nvSpPr>
        <p:spPr>
          <a:xfrm>
            <a:off x="3003406" y="2832906"/>
            <a:ext cx="5532562" cy="95147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 sz="2800" baseline="0">
                <a:solidFill>
                  <a:srgbClr val="666666"/>
                </a:solidFill>
                <a:latin typeface="Arial"/>
                <a:ea typeface="Raleway"/>
                <a:cs typeface="Arial"/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r>
              <a:rPr lang="en-US"/>
              <a:t>Place sub-heading here</a:t>
            </a:r>
          </a:p>
        </p:txBody>
      </p:sp>
      <p:sp>
        <p:nvSpPr>
          <p:cNvPr id="17" name="Shape 11"/>
          <p:cNvSpPr txBox="1">
            <a:spLocks noGrp="1"/>
          </p:cNvSpPr>
          <p:nvPr>
            <p:ph type="ctrTitle" hasCustomPrompt="1"/>
          </p:nvPr>
        </p:nvSpPr>
        <p:spPr>
          <a:xfrm>
            <a:off x="2738756" y="1996350"/>
            <a:ext cx="5892248" cy="889131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defRPr sz="3600" b="1" i="0">
                <a:solidFill>
                  <a:srgbClr val="FFFFFF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“SECTION DIVIDER”</a:t>
            </a:r>
            <a:endParaRPr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77363" y="1624151"/>
            <a:ext cx="1723157" cy="1684494"/>
          </a:xfrm>
          <a:prstGeom prst="ellipse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2440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"/>
          <p:cNvSpPr/>
          <p:nvPr userDrawn="1"/>
        </p:nvSpPr>
        <p:spPr>
          <a:xfrm>
            <a:off x="0" y="-9750"/>
            <a:ext cx="9144000" cy="5080898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3721497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Section Divider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0851" y="1184274"/>
            <a:ext cx="3722104" cy="3757285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347472" indent="-164592">
              <a:buClr>
                <a:schemeClr val="bg1"/>
              </a:buClr>
              <a:buFont typeface="Wingdings" charset="2"/>
              <a:buChar char="§"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557784" indent="-192024">
              <a:buClr>
                <a:schemeClr val="bg1"/>
              </a:buClr>
              <a:buFont typeface="Arial"/>
              <a:buChar char="-"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380308" y="-9749"/>
            <a:ext cx="4763692" cy="495131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  <p:sp>
        <p:nvSpPr>
          <p:cNvPr id="11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5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"/>
          <p:cNvSpPr/>
          <p:nvPr userDrawn="1"/>
        </p:nvSpPr>
        <p:spPr>
          <a:xfrm>
            <a:off x="0" y="-9750"/>
            <a:ext cx="9144000" cy="5080898"/>
          </a:xfrm>
          <a:prstGeom prst="rect">
            <a:avLst/>
          </a:prstGeom>
          <a:solidFill>
            <a:srgbClr val="DC3E1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3721497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Section Divider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0851" y="1184274"/>
            <a:ext cx="3722104" cy="3757285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347472" indent="-164592">
              <a:buClr>
                <a:schemeClr val="bg1"/>
              </a:buClr>
              <a:buFont typeface="Wingdings" charset="2"/>
              <a:buChar char="§"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557784" indent="-192024">
              <a:buClr>
                <a:schemeClr val="bg1"/>
              </a:buClr>
              <a:buFont typeface="Arial"/>
              <a:buChar char="-"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380308" y="-9749"/>
            <a:ext cx="4763692" cy="495131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  <p:sp>
        <p:nvSpPr>
          <p:cNvPr id="11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DC3E1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9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230991" y="891321"/>
            <a:ext cx="3919327" cy="4252177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  <p:sp>
        <p:nvSpPr>
          <p:cNvPr id="6" name="Shape 18"/>
          <p:cNvSpPr/>
          <p:nvPr userDrawn="1"/>
        </p:nvSpPr>
        <p:spPr>
          <a:xfrm>
            <a:off x="-18955" y="-9749"/>
            <a:ext cx="9211921" cy="90107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0851" y="1184275"/>
            <a:ext cx="3549312" cy="3394444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31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"/>
          <p:cNvSpPr/>
          <p:nvPr userDrawn="1"/>
        </p:nvSpPr>
        <p:spPr>
          <a:xfrm>
            <a:off x="-18955" y="-9749"/>
            <a:ext cx="9211921" cy="90107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224673" y="891322"/>
            <a:ext cx="3925645" cy="405024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buNone/>
              <a:defRPr lang="en-US" baseline="0" dirty="0"/>
            </a:lvl1pPr>
          </a:lstStyle>
          <a:p>
            <a:pPr lvl="0"/>
            <a:r>
              <a:rPr lang="en-US"/>
              <a:t>Drag and drop image here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8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0851" y="1184275"/>
            <a:ext cx="3549312" cy="3394444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88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"/>
          <p:cNvSpPr/>
          <p:nvPr userDrawn="1"/>
        </p:nvSpPr>
        <p:spPr>
          <a:xfrm>
            <a:off x="-18955" y="-9749"/>
            <a:ext cx="9211921" cy="90107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8" name="Shape 18"/>
          <p:cNvSpPr/>
          <p:nvPr userDrawn="1"/>
        </p:nvSpPr>
        <p:spPr>
          <a:xfrm>
            <a:off x="-50547" y="4941559"/>
            <a:ext cx="9268785" cy="290403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0851" y="1184275"/>
            <a:ext cx="3549312" cy="3394444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46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"/>
          <p:cNvSpPr/>
          <p:nvPr userDrawn="1"/>
        </p:nvSpPr>
        <p:spPr>
          <a:xfrm>
            <a:off x="-18955" y="-9749"/>
            <a:ext cx="9211921" cy="90107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451458" y="63107"/>
            <a:ext cx="7065046" cy="82821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97157" y="199943"/>
            <a:ext cx="54300" cy="5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9" y="227769"/>
            <a:ext cx="1261973" cy="4067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C7C9F64-9AA5-C34E-9F48-3A58B326E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0851" y="1184275"/>
            <a:ext cx="3549312" cy="3394444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72" indent="-164592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84" indent="-192024">
              <a:buClr>
                <a:srgbClr val="59647A"/>
              </a:buClr>
              <a:buFont typeface="Arial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46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63" r:id="rId3"/>
    <p:sldLayoutId id="2147483670" r:id="rId4"/>
    <p:sldLayoutId id="2147483681" r:id="rId5"/>
    <p:sldLayoutId id="2147483666" r:id="rId6"/>
    <p:sldLayoutId id="2147483686" r:id="rId7"/>
    <p:sldLayoutId id="2147483687" r:id="rId8"/>
    <p:sldLayoutId id="2147483688" r:id="rId9"/>
    <p:sldLayoutId id="2147483677" r:id="rId10"/>
    <p:sldLayoutId id="2147483683" r:id="rId11"/>
    <p:sldLayoutId id="2147483669" r:id="rId12"/>
    <p:sldLayoutId id="2147483672" r:id="rId13"/>
    <p:sldLayoutId id="2147483667" r:id="rId14"/>
    <p:sldLayoutId id="2147483664" r:id="rId15"/>
    <p:sldLayoutId id="2147483665" r:id="rId16"/>
    <p:sldLayoutId id="2147483668" r:id="rId17"/>
    <p:sldLayoutId id="2147483671" r:id="rId18"/>
    <p:sldLayoutId id="2147483673" r:id="rId19"/>
    <p:sldLayoutId id="2147483674" r:id="rId20"/>
    <p:sldLayoutId id="2147483675" r:id="rId21"/>
    <p:sldLayoutId id="2147483691" r:id="rId22"/>
    <p:sldLayoutId id="2147483693" r:id="rId23"/>
    <p:sldLayoutId id="2147483727" r:id="rId24"/>
    <p:sldLayoutId id="2147483782" r:id="rId25"/>
    <p:sldLayoutId id="2147483785" r:id="rId26"/>
    <p:sldLayoutId id="2147483801" r:id="rId27"/>
    <p:sldLayoutId id="2147483802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1" i="0" u="none" strike="noStrike" cap="none" dirty="0" smtClean="0">
          <a:solidFill>
            <a:srgbClr val="000000"/>
          </a:solidFill>
          <a:latin typeface="Raleway"/>
          <a:ea typeface="Raleway"/>
          <a:cs typeface="Raleway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59647A"/>
        </a:buClr>
        <a:buNone/>
        <a:defRPr sz="1400" b="0" i="0" u="none" strike="noStrike" cap="none">
          <a:solidFill>
            <a:srgbClr val="000000"/>
          </a:solidFill>
          <a:latin typeface="Raleway"/>
          <a:ea typeface="Raleway"/>
          <a:cs typeface="Raleway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4301" y="1331098"/>
            <a:ext cx="735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5150"/>
            <a:r>
              <a:rPr lang="en-US" sz="3200" kern="1200">
                <a:solidFill>
                  <a:srgbClr val="FFFFFF"/>
                </a:solidFill>
                <a:ea typeface="+mn-ea"/>
                <a:cs typeface="+mn-cs"/>
              </a:rPr>
              <a:t>Leading a High-Performance Culture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55F56-ED6C-4F1E-93E0-115404EA5EB4}"/>
              </a:ext>
            </a:extLst>
          </p:cNvPr>
          <p:cNvSpPr txBox="1"/>
          <p:nvPr/>
        </p:nvSpPr>
        <p:spPr>
          <a:xfrm>
            <a:off x="714489" y="3562718"/>
            <a:ext cx="6037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Action Planning 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5426A-25A9-4ABE-8E18-86800AA7E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447" y="1839830"/>
            <a:ext cx="8090093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6E912-419C-4DA8-8A08-6344A577ED33}"/>
              </a:ext>
            </a:extLst>
          </p:cNvPr>
          <p:cNvSpPr/>
          <p:nvPr/>
        </p:nvSpPr>
        <p:spPr>
          <a:xfrm>
            <a:off x="2959" y="867335"/>
            <a:ext cx="9144000" cy="42770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  <a:alpha val="94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40" name="TextBox 2"/>
          <p:cNvSpPr txBox="1">
            <a:spLocks noChangeArrowheads="1"/>
          </p:cNvSpPr>
          <p:nvPr/>
        </p:nvSpPr>
        <p:spPr bwMode="auto">
          <a:xfrm>
            <a:off x="10056019" y="2299098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E1238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Arial"/>
              <a:sym typeface="Arial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8FDC030-1EC6-4165-B945-5B2E53AED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C9F64-9AA5-C34E-9F48-3A58B326E96C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83C4188F-2520-476B-A3A3-546B4B6E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07" y="89563"/>
            <a:ext cx="7065046" cy="828213"/>
          </a:xfrm>
        </p:spPr>
        <p:txBody>
          <a:bodyPr>
            <a:normAutofit/>
          </a:bodyPr>
          <a:lstStyle/>
          <a:p>
            <a:pPr algn="l"/>
            <a:r>
              <a:rPr lang="en-US" sz="2647"/>
              <a:t>Action Teams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FD01EC-4913-4DD8-8493-062092B416ED}"/>
              </a:ext>
            </a:extLst>
          </p:cNvPr>
          <p:cNvSpPr/>
          <p:nvPr/>
        </p:nvSpPr>
        <p:spPr>
          <a:xfrm>
            <a:off x="-2959" y="892979"/>
            <a:ext cx="9144000" cy="4277012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3B7985-C822-4C43-940A-A80BA1AD42F1}"/>
              </a:ext>
            </a:extLst>
          </p:cNvPr>
          <p:cNvGrpSpPr/>
          <p:nvPr/>
        </p:nvGrpSpPr>
        <p:grpSpPr>
          <a:xfrm>
            <a:off x="180870" y="974966"/>
            <a:ext cx="4240820" cy="2056519"/>
            <a:chOff x="277528" y="990144"/>
            <a:chExt cx="4039148" cy="1928797"/>
          </a:xfrm>
          <a:solidFill>
            <a:srgbClr val="CE3E2B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3C8947-F024-4198-A0A9-B60F5DD54209}"/>
                </a:ext>
              </a:extLst>
            </p:cNvPr>
            <p:cNvSpPr/>
            <p:nvPr/>
          </p:nvSpPr>
          <p:spPr>
            <a:xfrm>
              <a:off x="277528" y="990144"/>
              <a:ext cx="4039148" cy="19287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SLT “Gives”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486B2D-7B4D-4201-8811-3D9F8B0F4A6C}"/>
                </a:ext>
              </a:extLst>
            </p:cNvPr>
            <p:cNvCxnSpPr>
              <a:cxnSpLocks/>
            </p:cNvCxnSpPr>
            <p:nvPr/>
          </p:nvCxnSpPr>
          <p:spPr>
            <a:xfrm>
              <a:off x="336733" y="1593874"/>
              <a:ext cx="3768199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8200BEB-6910-46F6-AFD5-4C9744A61FC2}"/>
                </a:ext>
              </a:extLst>
            </p:cNvPr>
            <p:cNvCxnSpPr/>
            <p:nvPr/>
          </p:nvCxnSpPr>
          <p:spPr>
            <a:xfrm>
              <a:off x="336733" y="1869222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B12A7F-7CFD-42D9-882E-DA66404C228D}"/>
                </a:ext>
              </a:extLst>
            </p:cNvPr>
            <p:cNvSpPr txBox="1"/>
            <p:nvPr/>
          </p:nvSpPr>
          <p:spPr>
            <a:xfrm>
              <a:off x="785301" y="1730722"/>
              <a:ext cx="3388213" cy="2597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The tone &amp; basis for change and development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AD7BC4B-A5D4-4E80-A293-D0DDF214C62F}"/>
                </a:ext>
              </a:extLst>
            </p:cNvPr>
            <p:cNvCxnSpPr/>
            <p:nvPr/>
          </p:nvCxnSpPr>
          <p:spPr>
            <a:xfrm>
              <a:off x="336733" y="2157153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BCB99E-432D-4765-80F2-45AE7CF293A7}"/>
                </a:ext>
              </a:extLst>
            </p:cNvPr>
            <p:cNvSpPr txBox="1"/>
            <p:nvPr/>
          </p:nvSpPr>
          <p:spPr>
            <a:xfrm>
              <a:off x="785301" y="2018926"/>
              <a:ext cx="2502685" cy="2597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Insight into decisions &amp; priorities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BE0A847-5B38-4C87-A5D8-0D4EB5CF1CFD}"/>
                </a:ext>
              </a:extLst>
            </p:cNvPr>
            <p:cNvCxnSpPr/>
            <p:nvPr/>
          </p:nvCxnSpPr>
          <p:spPr>
            <a:xfrm>
              <a:off x="339783" y="2440955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65A3E0-833A-4602-9427-0C9435F2D519}"/>
                </a:ext>
              </a:extLst>
            </p:cNvPr>
            <p:cNvSpPr txBox="1"/>
            <p:nvPr/>
          </p:nvSpPr>
          <p:spPr>
            <a:xfrm>
              <a:off x="788351" y="2308141"/>
              <a:ext cx="2890485" cy="2597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Active participation in the Action Team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7390B0-BD7E-4C83-96C6-E2624EE9526A}"/>
              </a:ext>
            </a:extLst>
          </p:cNvPr>
          <p:cNvGrpSpPr/>
          <p:nvPr/>
        </p:nvGrpSpPr>
        <p:grpSpPr>
          <a:xfrm>
            <a:off x="4512798" y="3031485"/>
            <a:ext cx="4351800" cy="2056519"/>
            <a:chOff x="277528" y="990144"/>
            <a:chExt cx="4144850" cy="1928797"/>
          </a:xfrm>
          <a:solidFill>
            <a:srgbClr val="4274B8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8E2A6B5-39A2-486E-AA91-4E0C5180B963}"/>
                </a:ext>
              </a:extLst>
            </p:cNvPr>
            <p:cNvSpPr/>
            <p:nvPr/>
          </p:nvSpPr>
          <p:spPr>
            <a:xfrm>
              <a:off x="277528" y="990144"/>
              <a:ext cx="4144850" cy="19287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Action Team “Gets”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A60188-0551-4BCC-977A-77E61A6E7109}"/>
                </a:ext>
              </a:extLst>
            </p:cNvPr>
            <p:cNvCxnSpPr>
              <a:cxnSpLocks/>
            </p:cNvCxnSpPr>
            <p:nvPr/>
          </p:nvCxnSpPr>
          <p:spPr>
            <a:xfrm>
              <a:off x="336733" y="1593874"/>
              <a:ext cx="3768199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B9F33EA-A30F-4FC2-AD6D-465F5B522B5F}"/>
                </a:ext>
              </a:extLst>
            </p:cNvPr>
            <p:cNvCxnSpPr/>
            <p:nvPr/>
          </p:nvCxnSpPr>
          <p:spPr>
            <a:xfrm>
              <a:off x="336733" y="1869222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BA0914-859A-4440-8206-AC940CE3E94C}"/>
                </a:ext>
              </a:extLst>
            </p:cNvPr>
            <p:cNvSpPr txBox="1"/>
            <p:nvPr/>
          </p:nvSpPr>
          <p:spPr>
            <a:xfrm>
              <a:off x="785301" y="1727129"/>
              <a:ext cx="3461498" cy="2597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Support for action on core issues &amp; challenges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4845687-ABF3-49CE-825C-9921BACCBAAB}"/>
                </a:ext>
              </a:extLst>
            </p:cNvPr>
            <p:cNvCxnSpPr/>
            <p:nvPr/>
          </p:nvCxnSpPr>
          <p:spPr>
            <a:xfrm>
              <a:off x="336733" y="2255935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10D3512-82BD-4D4A-B598-4DC323ABE44C}"/>
                </a:ext>
              </a:extLst>
            </p:cNvPr>
            <p:cNvSpPr txBox="1"/>
            <p:nvPr/>
          </p:nvSpPr>
          <p:spPr>
            <a:xfrm>
              <a:off x="785301" y="2115980"/>
              <a:ext cx="3498140" cy="2597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A partner for problem-solving &amp; barrier removal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346A6F7-3906-4627-8E4A-4344D17B94DE}"/>
                </a:ext>
              </a:extLst>
            </p:cNvPr>
            <p:cNvCxnSpPr/>
            <p:nvPr/>
          </p:nvCxnSpPr>
          <p:spPr>
            <a:xfrm>
              <a:off x="336733" y="2671901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8AA6B12-A849-41B0-96DD-C9B54E2EF319}"/>
                </a:ext>
              </a:extLst>
            </p:cNvPr>
            <p:cNvSpPr txBox="1"/>
            <p:nvPr/>
          </p:nvSpPr>
          <p:spPr>
            <a:xfrm>
              <a:off x="785301" y="2518012"/>
              <a:ext cx="3637077" cy="2597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Visibility of actions through SLT communications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BBAF9B-8787-4877-8C7E-C81F2F7E6B77}"/>
              </a:ext>
            </a:extLst>
          </p:cNvPr>
          <p:cNvCxnSpPr/>
          <p:nvPr/>
        </p:nvCxnSpPr>
        <p:spPr>
          <a:xfrm>
            <a:off x="243031" y="2830549"/>
            <a:ext cx="428226" cy="0"/>
          </a:xfrm>
          <a:prstGeom prst="straightConnector1">
            <a:avLst/>
          </a:prstGeom>
          <a:solidFill>
            <a:srgbClr val="4274B8"/>
          </a:solidFill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3CEDFA6-9206-4C02-AE51-C84DBF917493}"/>
              </a:ext>
            </a:extLst>
          </p:cNvPr>
          <p:cNvSpPr txBox="1"/>
          <p:nvPr/>
        </p:nvSpPr>
        <p:spPr>
          <a:xfrm>
            <a:off x="713996" y="2688941"/>
            <a:ext cx="34323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Support, guidance, &amp; “accountability boost”</a:t>
            </a:r>
          </a:p>
        </p:txBody>
      </p:sp>
    </p:spTree>
    <p:extLst>
      <p:ext uri="{BB962C8B-B14F-4D97-AF65-F5344CB8AC3E}">
        <p14:creationId xmlns:p14="http://schemas.microsoft.com/office/powerpoint/2010/main" val="22958644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69956"/>
            <a:ext cx="7631999" cy="889131"/>
          </a:xfrm>
        </p:spPr>
        <p:txBody>
          <a:bodyPr>
            <a:normAutofit fontScale="90000"/>
          </a:bodyPr>
          <a:lstStyle/>
          <a:p>
            <a:r>
              <a:rPr lang="en-US" altLang="en-US" sz="4000" b="1" i="1" dirty="0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Taking Action on 360 Data</a:t>
            </a:r>
            <a:br>
              <a:rPr lang="en-US" altLang="en-US" b="1" i="1" dirty="0">
                <a:solidFill>
                  <a:srgbClr val="3366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26" name="Picture 2" descr="Image result for 360 degre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188" y="4260426"/>
            <a:ext cx="1113050" cy="71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Coaching 4-Point Model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27241"/>
            <a:ext cx="6858000" cy="3787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7"/>
          <a:stretch/>
        </p:blipFill>
        <p:spPr>
          <a:xfrm>
            <a:off x="1930940" y="947114"/>
            <a:ext cx="4982995" cy="1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0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574" y="891320"/>
            <a:ext cx="8853914" cy="366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Characteristics of an Effective Development Plan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Identifies specific, difficult but achievable goals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Focuses energy on a few key areas for active improvement; acknowledges other areas where increased awareness may be important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ongoing and allows you to Try-Evaluate-Adjust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Integrates your development plans with the strategic leadership &amp; organization plans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Builds your accountability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23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179534-1CB5-409B-A3FA-F691EBDBF2CA}"/>
              </a:ext>
            </a:extLst>
          </p:cNvPr>
          <p:cNvSpPr/>
          <p:nvPr/>
        </p:nvSpPr>
        <p:spPr>
          <a:xfrm>
            <a:off x="232640" y="174808"/>
            <a:ext cx="4900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Moving from Data to Action…….</a:t>
            </a:r>
          </a:p>
          <a:p>
            <a:r>
              <a:rPr lang="en-US" sz="2400" b="1">
                <a:solidFill>
                  <a:srgbClr val="0070C0"/>
                </a:solidFill>
              </a:rPr>
              <a:t>Parallel Path to Action Planning</a:t>
            </a:r>
          </a:p>
        </p:txBody>
      </p:sp>
      <p:pic>
        <p:nvPicPr>
          <p:cNvPr id="15" name="New picture">
            <a:extLst>
              <a:ext uri="{FF2B5EF4-FFF2-40B4-BE49-F238E27FC236}">
                <a16:creationId xmlns:a16="http://schemas.microsoft.com/office/drawing/2014/main" id="{29C9D54E-308F-48D0-9BE7-FA47B84A8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46767" y="241730"/>
            <a:ext cx="1464593" cy="473766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8F13E7E-2A4C-4537-9834-3A9882EFD969}"/>
              </a:ext>
            </a:extLst>
          </p:cNvPr>
          <p:cNvSpPr txBox="1">
            <a:spLocks/>
          </p:cNvSpPr>
          <p:nvPr/>
        </p:nvSpPr>
        <p:spPr>
          <a:xfrm>
            <a:off x="8542030" y="4678301"/>
            <a:ext cx="459235" cy="2505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C9F64-9AA5-C34E-9F48-3A58B326E96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B0058E3-376A-4F30-BB97-23B450E931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49663" y="3148256"/>
            <a:ext cx="4648200" cy="1066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274B8"/>
          </a:solidFill>
          <a:ln w="127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566A9960-C25D-4B02-95A8-4ECF507F9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463" y="761996"/>
            <a:ext cx="6959600" cy="2133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274B8"/>
          </a:solidFill>
          <a:ln w="127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C54DDE65-4CD6-4E91-8141-7E9054A533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49663" y="2310056"/>
            <a:ext cx="4648200" cy="1066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274B8"/>
          </a:solidFill>
          <a:ln w="127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ADF8AC21-F0E2-42E6-9A88-CBAC0F3980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78151" y="1570281"/>
            <a:ext cx="4775200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  <a:sym typeface="Arial"/>
              </a:rPr>
              <a:t>Organization-wide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8C718B02-74B7-4AE8-8954-5628F398CB6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00562" y="2653132"/>
            <a:ext cx="347654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  <a:sym typeface="Arial"/>
              </a:rPr>
              <a:t>Department/Team/Group Actions </a:t>
            </a:r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6FBF0C6D-B2B2-4679-9ADD-C6A03D6511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2063" y="4195002"/>
            <a:ext cx="38100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4274B8"/>
          </a:solidFill>
          <a:ln w="127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72FB06F5-FE61-4E1C-8E8E-1313CDBE4B1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00563" y="4446004"/>
            <a:ext cx="2832100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  <a:sym typeface="Arial"/>
              </a:rPr>
              <a:t>Leader/Manager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4B546D66-3C71-40AC-9D54-CB1ACFCA112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78151" y="3502940"/>
            <a:ext cx="3133912" cy="630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Arial"/>
                <a:sym typeface="Arial"/>
              </a:rPr>
              <a:t>Department/Team/Group Actions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59595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332009" y="67235"/>
            <a:ext cx="500903" cy="500903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7231156" y="67235"/>
            <a:ext cx="25213" cy="500903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927"/>
          </a:p>
        </p:txBody>
      </p:sp>
      <p:pic>
        <p:nvPicPr>
          <p:cNvPr id="11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496774" y="862447"/>
            <a:ext cx="3519189" cy="357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878" y="1263046"/>
            <a:ext cx="2566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800"/>
              <a:t>What are the top business priorities for our group as we look out 18 – 24 months?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2174" y="1263046"/>
            <a:ext cx="24737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US" sz="1800"/>
              <a:t>What do we see in the culture data that has us positioned for success? (strengths we want to maintain and build on)</a:t>
            </a:r>
          </a:p>
          <a:p>
            <a:endParaRPr lang="en-US" sz="1800"/>
          </a:p>
          <a:p>
            <a:r>
              <a:rPr lang="en-US" sz="1800"/>
              <a:t>3)  What do we see in the culture data that might be a barrier to our success?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Setting the stage for Action Planning</a:t>
            </a:r>
          </a:p>
        </p:txBody>
      </p:sp>
      <p:pic>
        <p:nvPicPr>
          <p:cNvPr id="1026" name="Picture 2" descr="Image result for list of priorities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6" y="2822291"/>
            <a:ext cx="2562802" cy="14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558548" y="116144"/>
            <a:ext cx="1283654" cy="415235"/>
          </a:xfrm>
          <a:prstGeom prst="rect">
            <a:avLst/>
          </a:prstGeom>
        </p:spPr>
      </p:pic>
      <p:sp>
        <p:nvSpPr>
          <p:cNvPr id="110" name="Title 1">
            <a:extLst>
              <a:ext uri="{FF2B5EF4-FFF2-40B4-BE49-F238E27FC236}">
                <a16:creationId xmlns:a16="http://schemas.microsoft.com/office/drawing/2014/main" id="{17838042-ADD6-45DB-8E09-976F8436D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98" y="190534"/>
            <a:ext cx="5299472" cy="384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400" b="1" u="sng">
                <a:latin typeface="+mn-lt"/>
                <a:ea typeface="Raleway Medium"/>
                <a:cs typeface="Arial" panose="020B0604020202020204" pitchFamily="34" charset="0"/>
              </a:rPr>
              <a:t>Action Planning 5 Steps:</a:t>
            </a:r>
            <a:endParaRPr lang="de-DE" altLang="en-US" sz="2400" b="1" u="sng">
              <a:solidFill>
                <a:srgbClr val="3A8ECC"/>
              </a:solidFill>
              <a:latin typeface="+mn-lt"/>
              <a:ea typeface="Raleway Medium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0449736-8A2F-4124-9330-8D0066F00CCE}"/>
              </a:ext>
            </a:extLst>
          </p:cNvPr>
          <p:cNvSpPr txBox="1">
            <a:spLocks/>
          </p:cNvSpPr>
          <p:nvPr/>
        </p:nvSpPr>
        <p:spPr>
          <a:xfrm>
            <a:off x="3802633" y="750614"/>
            <a:ext cx="4844179" cy="4202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47A"/>
              </a:buClr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t">
              <a:defRPr/>
            </a:pPr>
            <a:r>
              <a:rPr lang="en-US" sz="1600" b="1">
                <a:latin typeface="+mn-lt"/>
              </a:rPr>
              <a:t>Step 1 Objective</a:t>
            </a:r>
            <a:r>
              <a:rPr lang="en-US" sz="1600">
                <a:latin typeface="+mn-lt"/>
              </a:rPr>
              <a:t>:</a:t>
            </a:r>
            <a:endParaRPr lang="de-DE" sz="1600">
              <a:latin typeface="+mn-lt"/>
            </a:endParaRPr>
          </a:p>
          <a:p>
            <a:pPr fontAlgn="b">
              <a:defRPr/>
            </a:pPr>
            <a:r>
              <a:rPr lang="en-US" sz="1600">
                <a:latin typeface="+mn-lt"/>
              </a:rPr>
              <a:t>Develop Problem Statement(s). Clearly define the problem(s) connected to the focus area(s) identified</a:t>
            </a:r>
          </a:p>
          <a:p>
            <a:pPr fontAlgn="b">
              <a:defRPr/>
            </a:pPr>
            <a:endParaRPr lang="de-DE" sz="1600">
              <a:latin typeface="+mn-lt"/>
            </a:endParaRPr>
          </a:p>
          <a:p>
            <a:pPr fontAlgn="t">
              <a:defRPr/>
            </a:pPr>
            <a:r>
              <a:rPr lang="en-US" sz="1600" b="1">
                <a:latin typeface="+mn-lt"/>
              </a:rPr>
              <a:t>Step 2</a:t>
            </a:r>
            <a:r>
              <a:rPr lang="en-US" sz="1600">
                <a:latin typeface="+mn-lt"/>
              </a:rPr>
              <a:t> </a:t>
            </a:r>
            <a:r>
              <a:rPr lang="en-US" sz="1600" b="1">
                <a:latin typeface="+mn-lt"/>
              </a:rPr>
              <a:t>Objective:</a:t>
            </a:r>
            <a:endParaRPr lang="de-DE" sz="1600" b="1">
              <a:latin typeface="+mn-lt"/>
            </a:endParaRPr>
          </a:p>
          <a:p>
            <a:pPr fontAlgn="b">
              <a:defRPr/>
            </a:pPr>
            <a:r>
              <a:rPr lang="en-US" sz="1600">
                <a:latin typeface="+mn-lt"/>
              </a:rPr>
              <a:t>Identify root causes (5 WHY’s)</a:t>
            </a:r>
          </a:p>
          <a:p>
            <a:pPr fontAlgn="b">
              <a:defRPr/>
            </a:pPr>
            <a:endParaRPr lang="de-DE" sz="1600">
              <a:latin typeface="+mn-lt"/>
            </a:endParaRPr>
          </a:p>
          <a:p>
            <a:pPr fontAlgn="t">
              <a:defRPr/>
            </a:pPr>
            <a:r>
              <a:rPr lang="en-US" sz="1600" b="1">
                <a:latin typeface="+mn-lt"/>
              </a:rPr>
              <a:t>Step 3</a:t>
            </a:r>
            <a:r>
              <a:rPr lang="en-US" sz="1600">
                <a:latin typeface="+mn-lt"/>
              </a:rPr>
              <a:t> </a:t>
            </a:r>
            <a:r>
              <a:rPr lang="en-US" sz="1600" b="1">
                <a:latin typeface="+mn-lt"/>
              </a:rPr>
              <a:t>Objective: </a:t>
            </a:r>
            <a:r>
              <a:rPr lang="en-US" sz="1600">
                <a:latin typeface="+mn-lt"/>
              </a:rPr>
              <a:t>(Ideation)</a:t>
            </a:r>
            <a:endParaRPr lang="de-DE" sz="1600" b="1">
              <a:latin typeface="+mn-lt"/>
            </a:endParaRPr>
          </a:p>
          <a:p>
            <a:pPr fontAlgn="b">
              <a:defRPr/>
            </a:pPr>
            <a:r>
              <a:rPr lang="en-US" sz="1600">
                <a:latin typeface="+mn-lt"/>
              </a:rPr>
              <a:t>Brainstorm ideas addressing root causes</a:t>
            </a:r>
          </a:p>
          <a:p>
            <a:pPr fontAlgn="b">
              <a:defRPr/>
            </a:pPr>
            <a:endParaRPr lang="de-DE" sz="1600">
              <a:latin typeface="+mn-lt"/>
            </a:endParaRPr>
          </a:p>
          <a:p>
            <a:pPr fontAlgn="t">
              <a:defRPr/>
            </a:pPr>
            <a:r>
              <a:rPr lang="en-US" sz="1600" b="1">
                <a:latin typeface="+mn-lt"/>
              </a:rPr>
              <a:t>Step 4 Objective:</a:t>
            </a:r>
            <a:endParaRPr lang="de-DE" sz="1600" b="1">
              <a:latin typeface="+mn-lt"/>
            </a:endParaRPr>
          </a:p>
          <a:p>
            <a:pPr fontAlgn="b">
              <a:defRPr/>
            </a:pPr>
            <a:r>
              <a:rPr lang="en-US" sz="1600">
                <a:latin typeface="+mn-lt"/>
              </a:rPr>
              <a:t>Prioritize ideas:  Consider level of impact, ease of access, quick wins </a:t>
            </a:r>
          </a:p>
          <a:p>
            <a:pPr fontAlgn="b">
              <a:defRPr/>
            </a:pPr>
            <a:endParaRPr lang="de-DE" sz="1600">
              <a:latin typeface="+mn-lt"/>
            </a:endParaRPr>
          </a:p>
          <a:p>
            <a:pPr fontAlgn="t">
              <a:defRPr/>
            </a:pPr>
            <a:r>
              <a:rPr lang="en-US" sz="1600" b="1">
                <a:latin typeface="+mn-lt"/>
              </a:rPr>
              <a:t>Step 5 Objective:</a:t>
            </a:r>
            <a:endParaRPr lang="de-DE" sz="1600" b="1">
              <a:latin typeface="+mn-lt"/>
            </a:endParaRPr>
          </a:p>
          <a:p>
            <a:pPr fontAlgn="b">
              <a:defRPr/>
            </a:pPr>
            <a:r>
              <a:rPr lang="en-US" sz="1600">
                <a:latin typeface="+mn-lt"/>
              </a:rPr>
              <a:t>Sort prioritized actions and develop Action Plan</a:t>
            </a:r>
            <a:endParaRPr lang="de-DE" sz="1600">
              <a:latin typeface="+mn-lt"/>
            </a:endParaRPr>
          </a:p>
          <a:p>
            <a:pPr>
              <a:defRPr/>
            </a:pPr>
            <a:r>
              <a:rPr lang="de-DE" sz="1600">
                <a:latin typeface="+mn-lt"/>
              </a:rPr>
              <a:t>(Action Plan Template)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C486E9-0F35-4168-8B6B-CC866E63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02" y="1073081"/>
            <a:ext cx="3441465" cy="34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6899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/>
          <a:stretch/>
        </p:blipFill>
        <p:spPr bwMode="auto">
          <a:xfrm>
            <a:off x="1207770" y="1045628"/>
            <a:ext cx="6728460" cy="403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BFB76D-6D5B-450E-94CB-0CE3293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91" y="62620"/>
            <a:ext cx="7065046" cy="828213"/>
          </a:xfrm>
        </p:spPr>
        <p:txBody>
          <a:bodyPr/>
          <a:lstStyle/>
          <a:p>
            <a:r>
              <a:rPr lang="en-US" dirty="0"/>
              <a:t>For Each Action Item Consider the Following When Taking Next Steps</a:t>
            </a:r>
          </a:p>
        </p:txBody>
      </p:sp>
      <p:sp>
        <p:nvSpPr>
          <p:cNvPr id="4198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>
                <a:solidFill>
                  <a:srgbClr val="0E1238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F76D2-4F95-4646-92C0-09343916DA0A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9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60937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558548" y="116144"/>
            <a:ext cx="1283654" cy="415235"/>
          </a:xfrm>
          <a:prstGeom prst="rect">
            <a:avLst/>
          </a:prstGeom>
        </p:spPr>
      </p:pic>
      <p:sp>
        <p:nvSpPr>
          <p:cNvPr id="110" name="Title 1">
            <a:extLst>
              <a:ext uri="{FF2B5EF4-FFF2-40B4-BE49-F238E27FC236}">
                <a16:creationId xmlns:a16="http://schemas.microsoft.com/office/drawing/2014/main" id="{17838042-ADD6-45DB-8E09-976F8436D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17" y="126819"/>
            <a:ext cx="5299472" cy="384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aleway Medium"/>
                <a:cs typeface="Arial" panose="020B0604020202020204" pitchFamily="34" charset="0"/>
                <a:sym typeface="Arial"/>
              </a:rPr>
              <a:t>Habit Change Exercise Review</a:t>
            </a:r>
            <a:endParaRPr kumimoji="0" lang="de-DE" altLang="en-US" sz="2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aleway Medium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0C742E6-AF29-40D0-A13B-45A7BD148E55}"/>
              </a:ext>
            </a:extLst>
          </p:cNvPr>
          <p:cNvGrpSpPr/>
          <p:nvPr/>
        </p:nvGrpSpPr>
        <p:grpSpPr>
          <a:xfrm>
            <a:off x="162233" y="668582"/>
            <a:ext cx="8841658" cy="4373396"/>
            <a:chOff x="757072" y="668582"/>
            <a:chExt cx="7562522" cy="4373396"/>
          </a:xfrm>
        </p:grpSpPr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228A4FCA-FBFC-4E22-9BAB-AAFAC5CF5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72" y="668582"/>
              <a:ext cx="7562522" cy="437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3">
              <a:extLst>
                <a:ext uri="{FF2B5EF4-FFF2-40B4-BE49-F238E27FC236}">
                  <a16:creationId xmlns:a16="http://schemas.microsoft.com/office/drawing/2014/main" id="{AF8BB5C5-1DF9-4EE3-8A49-588E5FCAC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72" y="715650"/>
              <a:ext cx="7562522" cy="422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" name="Picture 4">
            <a:extLst>
              <a:ext uri="{FF2B5EF4-FFF2-40B4-BE49-F238E27FC236}">
                <a16:creationId xmlns:a16="http://schemas.microsoft.com/office/drawing/2014/main" id="{623EDED0-F1CB-4E98-902E-26C3765B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/>
          <a:stretch/>
        </p:blipFill>
        <p:spPr bwMode="auto">
          <a:xfrm>
            <a:off x="-36871" y="871362"/>
            <a:ext cx="6763511" cy="40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">
            <a:extLst>
              <a:ext uri="{FF2B5EF4-FFF2-40B4-BE49-F238E27FC236}">
                <a16:creationId xmlns:a16="http://schemas.microsoft.com/office/drawing/2014/main" id="{D99012F0-3FC9-4259-8FE3-3D1E16E6C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01" y="957853"/>
            <a:ext cx="1650229" cy="339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Rectangle 5">
            <a:extLst>
              <a:ext uri="{FF2B5EF4-FFF2-40B4-BE49-F238E27FC236}">
                <a16:creationId xmlns:a16="http://schemas.microsoft.com/office/drawing/2014/main" id="{FC2BA54E-D95F-4C64-8228-53D267D0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403" y="2153539"/>
            <a:ext cx="1943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(Good, old habits that we believe help us get our work done effectively)</a:t>
            </a:r>
          </a:p>
        </p:txBody>
      </p:sp>
      <p:sp>
        <p:nvSpPr>
          <p:cNvPr id="115" name="Rectangle 7">
            <a:extLst>
              <a:ext uri="{FF2B5EF4-FFF2-40B4-BE49-F238E27FC236}">
                <a16:creationId xmlns:a16="http://schemas.microsoft.com/office/drawing/2014/main" id="{05E75137-00CD-4AD5-A0BD-7325BCE7D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098" y="2153539"/>
            <a:ext cx="2228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(New habits that we need to invent that we believe will move us in the direction desired)</a:t>
            </a:r>
          </a:p>
        </p:txBody>
      </p:sp>
      <p:sp>
        <p:nvSpPr>
          <p:cNvPr id="116" name="Rectangle 9">
            <a:extLst>
              <a:ext uri="{FF2B5EF4-FFF2-40B4-BE49-F238E27FC236}">
                <a16:creationId xmlns:a16="http://schemas.microsoft.com/office/drawing/2014/main" id="{F2DF1475-BA07-41FB-B70E-48763D260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042" y="2691961"/>
            <a:ext cx="25245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(New habits we’ve developed in the past 12 months that are well intended, but have not produced the desired impact and need to be rethought)</a:t>
            </a:r>
          </a:p>
        </p:txBody>
      </p:sp>
      <p:sp>
        <p:nvSpPr>
          <p:cNvPr id="117" name="TextBox 10">
            <a:extLst>
              <a:ext uri="{FF2B5EF4-FFF2-40B4-BE49-F238E27FC236}">
                <a16:creationId xmlns:a16="http://schemas.microsoft.com/office/drawing/2014/main" id="{ADECF316-092E-4681-94AC-380465F5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403" y="2719025"/>
            <a:ext cx="21371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(Bad old habits that we believe prevent or inhibit our ability to get work done)</a:t>
            </a:r>
            <a:endParaRPr kumimoji="0" lang="de-DE" altLang="en-US" sz="7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3821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8">
            <a:extLst>
              <a:ext uri="{FF2B5EF4-FFF2-40B4-BE49-F238E27FC236}">
                <a16:creationId xmlns:a16="http://schemas.microsoft.com/office/drawing/2014/main" id="{52A50733-1689-40AE-849D-4D0ABE118B9B}"/>
              </a:ext>
            </a:extLst>
          </p:cNvPr>
          <p:cNvGrpSpPr>
            <a:grpSpLocks/>
          </p:cNvGrpSpPr>
          <p:nvPr/>
        </p:nvGrpSpPr>
        <p:grpSpPr bwMode="auto">
          <a:xfrm>
            <a:off x="4603015" y="939832"/>
            <a:ext cx="4273268" cy="4016499"/>
            <a:chOff x="5339669" y="1118740"/>
            <a:chExt cx="3720194" cy="4306691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B5126268-A852-4060-9B0B-0FCE53E8A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913" y="1385888"/>
              <a:ext cx="1014412" cy="1138237"/>
            </a:xfrm>
            <a:prstGeom prst="rect">
              <a:avLst/>
            </a:prstGeom>
            <a:solidFill>
              <a:srgbClr val="00B050"/>
            </a:solidFill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7F5A215F-DF06-4D8F-A8D2-9DEF2A8C2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0" y="1385888"/>
              <a:ext cx="998538" cy="1138237"/>
            </a:xfrm>
            <a:prstGeom prst="rect">
              <a:avLst/>
            </a:prstGeom>
            <a:solidFill>
              <a:srgbClr val="E4F600"/>
            </a:solidFill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04D84426-474F-49F7-9919-965CE762E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1325" y="1385888"/>
              <a:ext cx="998538" cy="1138237"/>
            </a:xfrm>
            <a:prstGeom prst="rect">
              <a:avLst/>
            </a:prstGeom>
            <a:solidFill>
              <a:srgbClr val="00B050"/>
            </a:solidFill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096DCB85-72DB-4374-9291-C4513D881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0" y="2513013"/>
              <a:ext cx="1000125" cy="1136650"/>
            </a:xfrm>
            <a:prstGeom prst="rect">
              <a:avLst/>
            </a:prstGeom>
            <a:solidFill>
              <a:srgbClr val="C00000"/>
            </a:solidFill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0450087A-1A4C-41E7-94D8-E6D06B984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788" y="2513013"/>
              <a:ext cx="1012825" cy="1136650"/>
            </a:xfrm>
            <a:prstGeom prst="rect">
              <a:avLst/>
            </a:prstGeom>
            <a:solidFill>
              <a:srgbClr val="E4F600"/>
            </a:solidFill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E4F6871E-187B-4AC3-BADD-336AA4F36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1325" y="2513013"/>
              <a:ext cx="998538" cy="1136650"/>
            </a:xfrm>
            <a:prstGeom prst="rect">
              <a:avLst/>
            </a:prstGeom>
            <a:solidFill>
              <a:srgbClr val="00B050"/>
            </a:solidFill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EF788D17-2D79-4683-BEFD-AB68F4CE2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0" y="3644900"/>
              <a:ext cx="1000125" cy="1133475"/>
            </a:xfrm>
            <a:prstGeom prst="rect">
              <a:avLst/>
            </a:prstGeom>
            <a:solidFill>
              <a:srgbClr val="C00000"/>
            </a:solidFill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05E53AC9-6C46-45CA-B455-E0B48F2DA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788" y="3644900"/>
              <a:ext cx="1012825" cy="1133475"/>
            </a:xfrm>
            <a:prstGeom prst="rect">
              <a:avLst/>
            </a:prstGeom>
            <a:solidFill>
              <a:srgbClr val="C00000"/>
            </a:solidFill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C3C202B6-493F-4A77-8DAF-1731661A6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1325" y="3644900"/>
              <a:ext cx="998538" cy="1133475"/>
            </a:xfrm>
            <a:prstGeom prst="rect">
              <a:avLst/>
            </a:prstGeom>
            <a:solidFill>
              <a:srgbClr val="E4F600"/>
            </a:solidFill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ADDC3308-C9E8-473A-9850-ED53DD8C1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085" y="3675063"/>
              <a:ext cx="174289" cy="21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1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(9)</a:t>
              </a:r>
              <a:endPara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710316D5-6A6C-49AC-96DB-D999D015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077" y="2565400"/>
              <a:ext cx="174289" cy="21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1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(7)</a:t>
              </a:r>
              <a:endPara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DF89267E-6FC5-430B-AD13-304F15D0B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1811" y="3676651"/>
              <a:ext cx="174289" cy="21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1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(8)</a:t>
              </a:r>
              <a:endPara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E64E25D4-A4DD-4FFD-9563-E0A8158D4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164" y="1417637"/>
              <a:ext cx="213206" cy="21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(4) </a:t>
              </a:r>
              <a:endPara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9FA36ED3-2020-4B3A-861F-52438941C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9590" y="2568575"/>
              <a:ext cx="213206" cy="21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(5) </a:t>
              </a:r>
              <a:endPara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E1ACE35-9425-4DAB-94A3-EB5D3FA24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9191" y="3675063"/>
              <a:ext cx="174289" cy="21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(6)</a:t>
              </a:r>
              <a:endPara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A8EFAD9C-CC6D-4006-BD10-5D822BC5C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643" y="1422400"/>
              <a:ext cx="174289" cy="21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1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(3)</a:t>
              </a:r>
              <a:endPara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0C5CC61E-5CD7-4814-837A-A31C39058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068" y="1417637"/>
              <a:ext cx="1101568" cy="21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1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   (1) Quick Wins</a:t>
              </a:r>
              <a:endPara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772989C1-BA5C-4F4D-A334-6679F1999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505" y="2565400"/>
              <a:ext cx="213206" cy="21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1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(2) </a:t>
              </a:r>
              <a:endParaRPr kumimoji="0" lang="en-GB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A661737C-C4C3-474F-B24F-5C62F89C5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9135" y="4883150"/>
              <a:ext cx="372266" cy="22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HIGH</a:t>
              </a:r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6AFE0A6A-1761-4BD1-AF73-A217A2E3B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919" y="4883150"/>
              <a:ext cx="654849" cy="22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-128" charset="-128"/>
                  <a:cs typeface="+mn-cs"/>
                </a:rPr>
                <a:t>MEDIUM</a:t>
              </a:r>
              <a:endParaRPr kumimoji="0" lang="en-GB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B17D1995-7DC4-43CB-A737-74A9C6CFC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468" y="4883150"/>
              <a:ext cx="346883" cy="22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itchFamily="-128" charset="-128"/>
                  <a:cs typeface="+mn-cs"/>
                </a:rPr>
                <a:t>LOW</a:t>
              </a:r>
              <a:endParaRPr kumimoji="0" lang="en-GB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A6E1CE0B-C042-4C81-B181-B10E4D0A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0547" y="1790701"/>
              <a:ext cx="372266" cy="22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HIGH</a:t>
              </a:r>
              <a:endPara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38" name="Rectangle 26">
              <a:extLst>
                <a:ext uri="{FF2B5EF4-FFF2-40B4-BE49-F238E27FC236}">
                  <a16:creationId xmlns:a16="http://schemas.microsoft.com/office/drawing/2014/main" id="{DBDCDF0A-09D9-4502-A6C7-D4252377A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9527" y="2921000"/>
              <a:ext cx="604086" cy="22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MEDIUM</a:t>
              </a:r>
            </a:p>
          </p:txBody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770F48FB-80F7-46F7-8DCE-308AF9918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329" y="3986213"/>
              <a:ext cx="346884" cy="22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28" charset="-128"/>
                  <a:cs typeface="+mn-cs"/>
                </a:rPr>
                <a:t>LOW</a:t>
              </a:r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0DA5C914-5C00-448C-9FFA-1BFE999E4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669" y="1118740"/>
              <a:ext cx="671969" cy="26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itchFamily="-128" charset="-128"/>
                  <a:cs typeface="+mn-cs"/>
                </a:rPr>
                <a:t>IMPACT</a:t>
              </a:r>
              <a:endPara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-128" charset="-128"/>
                <a:cs typeface="+mn-cs"/>
              </a:endParaRPr>
            </a:p>
          </p:txBody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C1F91096-7A8B-42C6-83E9-040BA2A65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607" y="5194421"/>
              <a:ext cx="2846439" cy="23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28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itchFamily="-128" charset="-128"/>
                  <a:cs typeface="+mn-cs"/>
                </a:rPr>
                <a:t>DIFFICULTY/ RESOURCES REQUIRED</a:t>
              </a:r>
              <a:endPara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-128" charset="-128"/>
                <a:cs typeface="+mn-cs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D5578297-0DDE-4EE9-9E3D-4F941C333905}"/>
              </a:ext>
            </a:extLst>
          </p:cNvPr>
          <p:cNvSpPr/>
          <p:nvPr/>
        </p:nvSpPr>
        <p:spPr>
          <a:xfrm>
            <a:off x="8011006" y="2413488"/>
            <a:ext cx="291420" cy="26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BB6D5B4-BF13-4E97-BB88-C1AB2D6BB76D}"/>
              </a:ext>
            </a:extLst>
          </p:cNvPr>
          <p:cNvSpPr/>
          <p:nvPr/>
        </p:nvSpPr>
        <p:spPr>
          <a:xfrm>
            <a:off x="5794834" y="1348765"/>
            <a:ext cx="291420" cy="26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0DD0B1E-5A6E-48A3-BA65-4929AB968DE4}"/>
              </a:ext>
            </a:extLst>
          </p:cNvPr>
          <p:cNvSpPr/>
          <p:nvPr/>
        </p:nvSpPr>
        <p:spPr>
          <a:xfrm>
            <a:off x="6949356" y="1348765"/>
            <a:ext cx="291420" cy="26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AB39154-A736-4FF9-90D3-0CC3EC4FFC1B}"/>
              </a:ext>
            </a:extLst>
          </p:cNvPr>
          <p:cNvSpPr/>
          <p:nvPr/>
        </p:nvSpPr>
        <p:spPr>
          <a:xfrm>
            <a:off x="6665993" y="1632763"/>
            <a:ext cx="291420" cy="26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F1957CC-B57D-4A97-873A-7E557977F64B}"/>
              </a:ext>
            </a:extLst>
          </p:cNvPr>
          <p:cNvSpPr/>
          <p:nvPr/>
        </p:nvSpPr>
        <p:spPr>
          <a:xfrm>
            <a:off x="5498140" y="1617171"/>
            <a:ext cx="291420" cy="26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1914DBA-7337-4B8E-BBAB-5957C36CA7A8}"/>
              </a:ext>
            </a:extLst>
          </p:cNvPr>
          <p:cNvSpPr/>
          <p:nvPr/>
        </p:nvSpPr>
        <p:spPr>
          <a:xfrm>
            <a:off x="6189998" y="1371721"/>
            <a:ext cx="291420" cy="26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B522BEA-623A-434F-A904-A2E15AC2BD29}"/>
              </a:ext>
            </a:extLst>
          </p:cNvPr>
          <p:cNvSpPr/>
          <p:nvPr/>
        </p:nvSpPr>
        <p:spPr>
          <a:xfrm>
            <a:off x="7366220" y="1351715"/>
            <a:ext cx="291420" cy="26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C70547A-BF3C-4EB9-AA95-65118810D7CD}"/>
              </a:ext>
            </a:extLst>
          </p:cNvPr>
          <p:cNvSpPr/>
          <p:nvPr/>
        </p:nvSpPr>
        <p:spPr>
          <a:xfrm>
            <a:off x="7198400" y="1617171"/>
            <a:ext cx="299639" cy="26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H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6427001-9040-49CD-8522-3FDE95627A13}"/>
              </a:ext>
            </a:extLst>
          </p:cNvPr>
          <p:cNvSpPr/>
          <p:nvPr/>
        </p:nvSpPr>
        <p:spPr>
          <a:xfrm>
            <a:off x="8006567" y="1487491"/>
            <a:ext cx="291420" cy="26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I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4F769C5-631A-40AB-B9D8-5F1BB3AFD4E0}"/>
              </a:ext>
            </a:extLst>
          </p:cNvPr>
          <p:cNvSpPr/>
          <p:nvPr/>
        </p:nvSpPr>
        <p:spPr>
          <a:xfrm>
            <a:off x="3935898" y="4013793"/>
            <a:ext cx="116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rgbClr val="FFC000"/>
                </a:solidFill>
              </a:rPr>
              <a:t>C&amp;I</a:t>
            </a:r>
            <a:r>
              <a:rPr lang="en-US" sz="1000" b="1">
                <a:solidFill>
                  <a:schemeClr val="tx1"/>
                </a:solidFill>
              </a:rPr>
              <a:t>: </a:t>
            </a:r>
            <a:r>
              <a:rPr lang="en-US" sz="1000">
                <a:solidFill>
                  <a:schemeClr val="tx1"/>
                </a:solidFill>
              </a:rPr>
              <a:t>How can we encourage transparency to eliminate the “knowledge is power” ideology?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9D6B6A-51E0-4112-9AAA-5DBAAD5B9B03}"/>
              </a:ext>
            </a:extLst>
          </p:cNvPr>
          <p:cNvSpPr/>
          <p:nvPr/>
        </p:nvSpPr>
        <p:spPr>
          <a:xfrm>
            <a:off x="5982442" y="551295"/>
            <a:ext cx="2320347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en-US" sz="1800" b="1" u="sng"/>
              <a:t>Prioritization Matrix </a:t>
            </a:r>
            <a:endParaRPr lang="en-US" sz="1800" b="1" u="sng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946EFF2-F359-40B0-9982-F5C78E482829}"/>
              </a:ext>
            </a:extLst>
          </p:cNvPr>
          <p:cNvSpPr/>
          <p:nvPr/>
        </p:nvSpPr>
        <p:spPr>
          <a:xfrm>
            <a:off x="6965029" y="1875517"/>
            <a:ext cx="291420" cy="26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J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2D58F5-0DAD-4F2F-9469-1373495412F1}"/>
              </a:ext>
            </a:extLst>
          </p:cNvPr>
          <p:cNvGrpSpPr/>
          <p:nvPr/>
        </p:nvGrpSpPr>
        <p:grpSpPr>
          <a:xfrm>
            <a:off x="31749" y="66934"/>
            <a:ext cx="4035057" cy="4975469"/>
            <a:chOff x="31749" y="66934"/>
            <a:chExt cx="4035057" cy="497546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3EB071D-27B4-4189-BA8E-7EB0303231CC}"/>
                </a:ext>
              </a:extLst>
            </p:cNvPr>
            <p:cNvSpPr txBox="1"/>
            <p:nvPr/>
          </p:nvSpPr>
          <p:spPr>
            <a:xfrm>
              <a:off x="1147530" y="453198"/>
              <a:ext cx="263840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B050"/>
                  </a:solidFill>
                </a:rPr>
                <a:t>A. </a:t>
              </a:r>
              <a:r>
                <a:rPr lang="en-US" sz="1050">
                  <a:solidFill>
                    <a:schemeClr val="tx1"/>
                  </a:solidFill>
                </a:rPr>
                <a:t>Follow-through/weekly follow-ups</a:t>
              </a:r>
              <a:r>
                <a:rPr lang="en-US" sz="1050" b="1">
                  <a:solidFill>
                    <a:srgbClr val="00B050"/>
                  </a:solidFill>
                </a:rPr>
                <a:t> </a:t>
              </a:r>
              <a:endParaRPr lang="en-US" sz="1200" b="1">
                <a:solidFill>
                  <a:srgbClr val="00B05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B083CDD-7546-47F5-A4D6-A3F22B8806CF}"/>
                </a:ext>
              </a:extLst>
            </p:cNvPr>
            <p:cNvSpPr txBox="1"/>
            <p:nvPr/>
          </p:nvSpPr>
          <p:spPr>
            <a:xfrm>
              <a:off x="1147528" y="797506"/>
              <a:ext cx="263840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B050"/>
                  </a:solidFill>
                </a:rPr>
                <a:t>B. </a:t>
              </a:r>
              <a:r>
                <a:rPr lang="en-US" sz="1050">
                  <a:solidFill>
                    <a:schemeClr val="tx1"/>
                  </a:solidFill>
                </a:rPr>
                <a:t>Early communication to managers</a:t>
              </a:r>
              <a:endParaRPr lang="en-US" sz="1200" b="1">
                <a:solidFill>
                  <a:srgbClr val="00B05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5CB9BB-2C7D-4D7A-8EF4-B635D5286845}"/>
                </a:ext>
              </a:extLst>
            </p:cNvPr>
            <p:cNvSpPr txBox="1"/>
            <p:nvPr/>
          </p:nvSpPr>
          <p:spPr>
            <a:xfrm>
              <a:off x="1147530" y="1146131"/>
              <a:ext cx="263840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B050"/>
                  </a:solidFill>
                </a:rPr>
                <a:t>C. </a:t>
              </a:r>
              <a:r>
                <a:rPr lang="en-US" sz="1000">
                  <a:solidFill>
                    <a:schemeClr val="tx1"/>
                  </a:solidFill>
                </a:rPr>
                <a:t>Provide goals/areas for development </a:t>
              </a:r>
              <a:endParaRPr lang="en-US" sz="1200" b="1">
                <a:solidFill>
                  <a:srgbClr val="00B05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4DC2E9F-8006-4D71-8FF1-AF220D7E11F8}"/>
                </a:ext>
              </a:extLst>
            </p:cNvPr>
            <p:cNvSpPr txBox="1"/>
            <p:nvPr/>
          </p:nvSpPr>
          <p:spPr>
            <a:xfrm>
              <a:off x="1152869" y="1976345"/>
              <a:ext cx="263840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D. </a:t>
              </a:r>
              <a:r>
                <a:rPr lang="en-US" sz="1000">
                  <a:solidFill>
                    <a:schemeClr val="tx1"/>
                  </a:solidFill>
                </a:rPr>
                <a:t>Clarify who owns strategy </a:t>
              </a: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5844F8-7933-455E-9F9B-B5AF5DE601F3}"/>
                </a:ext>
              </a:extLst>
            </p:cNvPr>
            <p:cNvSpPr txBox="1"/>
            <p:nvPr/>
          </p:nvSpPr>
          <p:spPr>
            <a:xfrm>
              <a:off x="1152868" y="2314593"/>
              <a:ext cx="2641650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E. </a:t>
              </a:r>
              <a:r>
                <a:rPr lang="en-US" sz="900">
                  <a:solidFill>
                    <a:schemeClr val="tx1"/>
                  </a:solidFill>
                </a:rPr>
                <a:t>Build up capabilities of managers/leaders to think strategically </a:t>
              </a: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8E638FD-9FCF-4B0A-8CBA-F90EB2B61561}"/>
                </a:ext>
              </a:extLst>
            </p:cNvPr>
            <p:cNvSpPr txBox="1"/>
            <p:nvPr/>
          </p:nvSpPr>
          <p:spPr>
            <a:xfrm>
              <a:off x="1152870" y="2793341"/>
              <a:ext cx="263840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F. </a:t>
              </a:r>
              <a:r>
                <a:rPr lang="en-US" sz="900">
                  <a:solidFill>
                    <a:schemeClr val="tx1"/>
                  </a:solidFill>
                </a:rPr>
                <a:t>Create/communicate roadmap for strategy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B726CD8-7D18-4787-9479-6CFBB8FAF93C}"/>
                </a:ext>
              </a:extLst>
            </p:cNvPr>
            <p:cNvSpPr txBox="1"/>
            <p:nvPr/>
          </p:nvSpPr>
          <p:spPr>
            <a:xfrm>
              <a:off x="1156111" y="3559075"/>
              <a:ext cx="263840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FFC000"/>
                  </a:solidFill>
                </a:rPr>
                <a:t>G. </a:t>
              </a:r>
              <a:r>
                <a:rPr lang="en-US" sz="1000">
                  <a:solidFill>
                    <a:schemeClr val="tx1"/>
                  </a:solidFill>
                </a:rPr>
                <a:t>Rewarding/public acknowledgment</a:t>
              </a:r>
              <a:endParaRPr lang="en-US" sz="1200" b="1">
                <a:solidFill>
                  <a:srgbClr val="FFC00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508FB44-2BC6-432C-B159-2266E8BAC38F}"/>
                </a:ext>
              </a:extLst>
            </p:cNvPr>
            <p:cNvSpPr txBox="1"/>
            <p:nvPr/>
          </p:nvSpPr>
          <p:spPr>
            <a:xfrm>
              <a:off x="1156111" y="3927071"/>
              <a:ext cx="263840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FFC000"/>
                  </a:solidFill>
                </a:rPr>
                <a:t>H. </a:t>
              </a:r>
              <a:r>
                <a:rPr lang="en-US" sz="1000">
                  <a:solidFill>
                    <a:schemeClr val="tx1"/>
                  </a:solidFill>
                </a:rPr>
                <a:t>360 feedback </a:t>
              </a:r>
              <a:endParaRPr lang="en-US" sz="1200" b="1">
                <a:solidFill>
                  <a:srgbClr val="FFC0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24A22A1-DEDA-44EF-80C3-1A784A391AB1}"/>
                </a:ext>
              </a:extLst>
            </p:cNvPr>
            <p:cNvSpPr txBox="1"/>
            <p:nvPr/>
          </p:nvSpPr>
          <p:spPr>
            <a:xfrm>
              <a:off x="1156112" y="4263546"/>
              <a:ext cx="2638406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FFC000"/>
                  </a:solidFill>
                </a:rPr>
                <a:t>I. </a:t>
              </a:r>
              <a:r>
                <a:rPr lang="en-US" sz="1000">
                  <a:solidFill>
                    <a:schemeClr val="tx1"/>
                  </a:solidFill>
                </a:rPr>
                <a:t>Encourage senior leadership to model transparency </a:t>
              </a:r>
              <a:endParaRPr lang="en-US" sz="1200" b="1">
                <a:solidFill>
                  <a:srgbClr val="FFC000"/>
                </a:solidFill>
              </a:endParaRPr>
            </a:p>
          </p:txBody>
        </p:sp>
        <p:pic>
          <p:nvPicPr>
            <p:cNvPr id="96" name="New picture">
              <a:extLst>
                <a:ext uri="{FF2B5EF4-FFF2-40B4-BE49-F238E27FC236}">
                  <a16:creationId xmlns:a16="http://schemas.microsoft.com/office/drawing/2014/main" id="{DC6DA094-ADBC-424A-BD27-1234090BC37C}"/>
                </a:ext>
              </a:extLst>
            </p:cNvPr>
            <p:cNvPicPr/>
            <p:nvPr/>
          </p:nvPicPr>
          <p:blipFill rotWithShape="1">
            <a:blip r:embed="rId3"/>
            <a:srcRect l="50576" t="7540" r="7412" b="50053"/>
            <a:stretch/>
          </p:blipFill>
          <p:spPr>
            <a:xfrm>
              <a:off x="118609" y="2026694"/>
              <a:ext cx="808801" cy="816431"/>
            </a:xfrm>
            <a:prstGeom prst="rect">
              <a:avLst/>
            </a:prstGeom>
            <a:ln w="12700">
              <a:solidFill>
                <a:srgbClr val="CE3D2A"/>
              </a:solidFill>
            </a:ln>
          </p:spPr>
        </p:pic>
        <p:pic>
          <p:nvPicPr>
            <p:cNvPr id="97" name="New picture">
              <a:extLst>
                <a:ext uri="{FF2B5EF4-FFF2-40B4-BE49-F238E27FC236}">
                  <a16:creationId xmlns:a16="http://schemas.microsoft.com/office/drawing/2014/main" id="{BEF6F8F0-817E-48CD-B58F-97162648CE12}"/>
                </a:ext>
              </a:extLst>
            </p:cNvPr>
            <p:cNvPicPr/>
            <p:nvPr/>
          </p:nvPicPr>
          <p:blipFill rotWithShape="1">
            <a:blip r:embed="rId3"/>
            <a:srcRect l="7305" t="50094" r="49802" b="7457"/>
            <a:stretch/>
          </p:blipFill>
          <p:spPr>
            <a:xfrm>
              <a:off x="117312" y="562677"/>
              <a:ext cx="813698" cy="805266"/>
            </a:xfrm>
            <a:prstGeom prst="rect">
              <a:avLst/>
            </a:prstGeom>
            <a:ln>
              <a:solidFill>
                <a:srgbClr val="62954A"/>
              </a:solidFill>
            </a:ln>
          </p:spPr>
        </p:pic>
        <p:pic>
          <p:nvPicPr>
            <p:cNvPr id="98" name="New picture">
              <a:extLst>
                <a:ext uri="{FF2B5EF4-FFF2-40B4-BE49-F238E27FC236}">
                  <a16:creationId xmlns:a16="http://schemas.microsoft.com/office/drawing/2014/main" id="{BE475ABC-D1B9-4C59-888F-1A97098A0B26}"/>
                </a:ext>
              </a:extLst>
            </p:cNvPr>
            <p:cNvPicPr/>
            <p:nvPr/>
          </p:nvPicPr>
          <p:blipFill rotWithShape="1">
            <a:blip r:embed="rId3"/>
            <a:srcRect l="50181" t="50345" r="7412" b="8833"/>
            <a:stretch/>
          </p:blipFill>
          <p:spPr>
            <a:xfrm>
              <a:off x="133087" y="3697574"/>
              <a:ext cx="856053" cy="82405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85757AC-E4EF-453E-AE6E-B2FC8F4EB42F}"/>
                </a:ext>
              </a:extLst>
            </p:cNvPr>
            <p:cNvSpPr/>
            <p:nvPr/>
          </p:nvSpPr>
          <p:spPr>
            <a:xfrm>
              <a:off x="31749" y="1475948"/>
              <a:ext cx="387290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>
                  <a:solidFill>
                    <a:srgbClr val="00B050"/>
                  </a:solidFill>
                </a:rPr>
                <a:t>EMPT</a:t>
              </a:r>
              <a:r>
                <a:rPr lang="en-US" sz="1000" b="1">
                  <a:solidFill>
                    <a:schemeClr val="tx1"/>
                  </a:solidFill>
                </a:rPr>
                <a:t>: </a:t>
              </a:r>
              <a:r>
                <a:rPr lang="en-US" sz="1000">
                  <a:solidFill>
                    <a:schemeClr val="tx1"/>
                  </a:solidFill>
                </a:rPr>
                <a:t>How do we ensure communication is consistently being cascaded down from the top down on important issues? </a:t>
              </a:r>
            </a:p>
            <a:p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A20FAC-1062-4375-91C9-54B793CCA09C}"/>
                </a:ext>
              </a:extLst>
            </p:cNvPr>
            <p:cNvSpPr/>
            <p:nvPr/>
          </p:nvSpPr>
          <p:spPr>
            <a:xfrm>
              <a:off x="31749" y="3074935"/>
              <a:ext cx="40350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</a:rPr>
                <a:t>SD &amp; I</a:t>
              </a:r>
              <a:r>
                <a:rPr lang="en-US" sz="1000" b="1">
                  <a:solidFill>
                    <a:schemeClr val="tx1"/>
                  </a:solidFill>
                </a:rPr>
                <a:t>:</a:t>
              </a:r>
              <a:r>
                <a:rPr lang="en-US" sz="1000">
                  <a:solidFill>
                    <a:schemeClr val="tx1"/>
                  </a:solidFill>
                </a:rPr>
                <a:t> How do we create and communicate a roadmap to meet our mission and how do we connect and align our 5 strategic prioritizes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2EB0288-E1B4-47C9-A6FE-34DC87669CF6}"/>
                </a:ext>
              </a:extLst>
            </p:cNvPr>
            <p:cNvSpPr/>
            <p:nvPr/>
          </p:nvSpPr>
          <p:spPr>
            <a:xfrm>
              <a:off x="1785347" y="66934"/>
              <a:ext cx="13075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b="1" u="sng"/>
                <a:t>Action Items</a:t>
              </a:r>
              <a:endParaRPr lang="en-US" b="1" u="sng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DC440F8-F6A5-4D68-8C37-30450DEEAA0D}"/>
                </a:ext>
              </a:extLst>
            </p:cNvPr>
            <p:cNvSpPr txBox="1"/>
            <p:nvPr/>
          </p:nvSpPr>
          <p:spPr>
            <a:xfrm>
              <a:off x="1156112" y="4765404"/>
              <a:ext cx="263840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FFC000"/>
                  </a:solidFill>
                </a:rPr>
                <a:t>J. </a:t>
              </a:r>
              <a:r>
                <a:rPr lang="en-US" sz="1000">
                  <a:solidFill>
                    <a:schemeClr val="tx1"/>
                  </a:solidFill>
                </a:rPr>
                <a:t>Team building activities </a:t>
              </a:r>
              <a:endParaRPr lang="en-US" sz="120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834823"/>
      </p:ext>
    </p:extLst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EBC32-F456-4019-80AB-DBB6B9D5497C}"/>
              </a:ext>
            </a:extLst>
          </p:cNvPr>
          <p:cNvSpPr/>
          <p:nvPr/>
        </p:nvSpPr>
        <p:spPr>
          <a:xfrm>
            <a:off x="0" y="944088"/>
            <a:ext cx="9144000" cy="4136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40" name="TextBox 2"/>
          <p:cNvSpPr txBox="1">
            <a:spLocks noChangeArrowheads="1"/>
          </p:cNvSpPr>
          <p:nvPr/>
        </p:nvSpPr>
        <p:spPr bwMode="auto">
          <a:xfrm>
            <a:off x="10056019" y="2299098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E1238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Arial"/>
              <a:sym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307" y="89563"/>
            <a:ext cx="7065046" cy="828213"/>
          </a:xfrm>
        </p:spPr>
        <p:txBody>
          <a:bodyPr>
            <a:normAutofit/>
          </a:bodyPr>
          <a:lstStyle/>
          <a:p>
            <a:pPr algn="l"/>
            <a:r>
              <a:rPr lang="en-US" sz="2647"/>
              <a:t>Action Teams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8FDC030-1EC6-4165-B945-5B2E53AED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C9F64-9AA5-C34E-9F48-3A58B326E96C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A7B2A0-CD7D-4C1D-83DD-BDE101439A0C}"/>
              </a:ext>
            </a:extLst>
          </p:cNvPr>
          <p:cNvGrpSpPr/>
          <p:nvPr/>
        </p:nvGrpSpPr>
        <p:grpSpPr>
          <a:xfrm>
            <a:off x="153874" y="1177060"/>
            <a:ext cx="2806248" cy="1703810"/>
            <a:chOff x="278860" y="2987219"/>
            <a:chExt cx="2806248" cy="17038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DA86EE-1DCE-4342-8EAA-956B9C1C8569}"/>
                </a:ext>
              </a:extLst>
            </p:cNvPr>
            <p:cNvSpPr/>
            <p:nvPr/>
          </p:nvSpPr>
          <p:spPr>
            <a:xfrm>
              <a:off x="278860" y="2987219"/>
              <a:ext cx="2806248" cy="17038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Securing the direct participation of senior leaders</a:t>
              </a: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BA8FE7-9406-44E2-A317-1DA02F03CC76}"/>
                </a:ext>
              </a:extLst>
            </p:cNvPr>
            <p:cNvSpPr/>
            <p:nvPr/>
          </p:nvSpPr>
          <p:spPr>
            <a:xfrm>
              <a:off x="278860" y="3198205"/>
              <a:ext cx="2806248" cy="376051"/>
            </a:xfrm>
            <a:prstGeom prst="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Success Factor 1</a:t>
              </a:r>
            </a:p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7E1753-4E56-48F3-B3DD-31F5B919AB0B}"/>
              </a:ext>
            </a:extLst>
          </p:cNvPr>
          <p:cNvGrpSpPr/>
          <p:nvPr/>
        </p:nvGrpSpPr>
        <p:grpSpPr>
          <a:xfrm>
            <a:off x="3168876" y="2028965"/>
            <a:ext cx="2806248" cy="1703810"/>
            <a:chOff x="278860" y="2987219"/>
            <a:chExt cx="2806248" cy="17038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687759A-0B5B-47FA-8653-13E988650DFB}"/>
                </a:ext>
              </a:extLst>
            </p:cNvPr>
            <p:cNvSpPr/>
            <p:nvPr/>
          </p:nvSpPr>
          <p:spPr>
            <a:xfrm>
              <a:off x="278860" y="2987219"/>
              <a:ext cx="2806248" cy="17038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Getting the right people on the “Action Team”</a:t>
              </a: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DAC52C2-00D0-4B10-8726-084AE7E79913}"/>
                </a:ext>
              </a:extLst>
            </p:cNvPr>
            <p:cNvSpPr/>
            <p:nvPr/>
          </p:nvSpPr>
          <p:spPr>
            <a:xfrm>
              <a:off x="278860" y="3198205"/>
              <a:ext cx="2806248" cy="376051"/>
            </a:xfrm>
            <a:prstGeom prst="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Success Factor 2</a:t>
              </a:r>
            </a:p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F49F97-FFCB-43BE-B17E-7A7F58F14433}"/>
              </a:ext>
            </a:extLst>
          </p:cNvPr>
          <p:cNvGrpSpPr/>
          <p:nvPr/>
        </p:nvGrpSpPr>
        <p:grpSpPr>
          <a:xfrm>
            <a:off x="6183878" y="2880870"/>
            <a:ext cx="2806248" cy="1703810"/>
            <a:chOff x="278860" y="2987219"/>
            <a:chExt cx="2806248" cy="17038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D130E44-74F4-4154-BDBB-AF7BEFFF28E4}"/>
                </a:ext>
              </a:extLst>
            </p:cNvPr>
            <p:cNvSpPr/>
            <p:nvPr/>
          </p:nvSpPr>
          <p:spPr>
            <a:xfrm>
              <a:off x="278860" y="2987219"/>
              <a:ext cx="2806248" cy="17038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Establishing a productive operating rhythm</a:t>
              </a: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8E8F63-3E45-4112-89DD-10B169BF1ED6}"/>
                </a:ext>
              </a:extLst>
            </p:cNvPr>
            <p:cNvSpPr/>
            <p:nvPr/>
          </p:nvSpPr>
          <p:spPr>
            <a:xfrm>
              <a:off x="278860" y="3198205"/>
              <a:ext cx="2806248" cy="376051"/>
            </a:xfrm>
            <a:prstGeom prst="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Success Factor 3</a:t>
              </a:r>
            </a:p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7495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8DF323-21A4-4B96-BD98-0869D8E7AA2E}"/>
              </a:ext>
            </a:extLst>
          </p:cNvPr>
          <p:cNvSpPr/>
          <p:nvPr/>
        </p:nvSpPr>
        <p:spPr>
          <a:xfrm>
            <a:off x="2959" y="867335"/>
            <a:ext cx="9144000" cy="42770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  <a:alpha val="94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40" name="TextBox 2"/>
          <p:cNvSpPr txBox="1">
            <a:spLocks noChangeArrowheads="1"/>
          </p:cNvSpPr>
          <p:nvPr/>
        </p:nvSpPr>
        <p:spPr bwMode="auto">
          <a:xfrm>
            <a:off x="10056019" y="2299098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E1238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Arial"/>
              <a:sym typeface="Arial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8FDC030-1EC6-4165-B945-5B2E53AED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3740" y="4691029"/>
            <a:ext cx="459235" cy="2505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C9F64-9AA5-C34E-9F48-3A58B326E96C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83C4188F-2520-476B-A3A3-546B4B6E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07" y="89563"/>
            <a:ext cx="7065046" cy="828213"/>
          </a:xfrm>
        </p:spPr>
        <p:txBody>
          <a:bodyPr>
            <a:normAutofit/>
          </a:bodyPr>
          <a:lstStyle/>
          <a:p>
            <a:pPr algn="l"/>
            <a:r>
              <a:rPr lang="en-US" sz="2647"/>
              <a:t>Action Teams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394524-FDB5-4622-9C7D-5FA1C157F4BD}"/>
              </a:ext>
            </a:extLst>
          </p:cNvPr>
          <p:cNvSpPr/>
          <p:nvPr/>
        </p:nvSpPr>
        <p:spPr>
          <a:xfrm>
            <a:off x="-2959" y="903762"/>
            <a:ext cx="9144000" cy="4277012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3B7985-C822-4C43-940A-A80BA1AD42F1}"/>
              </a:ext>
            </a:extLst>
          </p:cNvPr>
          <p:cNvGrpSpPr/>
          <p:nvPr/>
        </p:nvGrpSpPr>
        <p:grpSpPr>
          <a:xfrm>
            <a:off x="180870" y="974966"/>
            <a:ext cx="4240820" cy="2056519"/>
            <a:chOff x="277528" y="990144"/>
            <a:chExt cx="4039148" cy="1928797"/>
          </a:xfrm>
          <a:solidFill>
            <a:srgbClr val="4274B8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3C8947-F024-4198-A0A9-B60F5DD54209}"/>
                </a:ext>
              </a:extLst>
            </p:cNvPr>
            <p:cNvSpPr/>
            <p:nvPr/>
          </p:nvSpPr>
          <p:spPr>
            <a:xfrm>
              <a:off x="277528" y="990144"/>
              <a:ext cx="4039148" cy="19287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Action Team “Gives”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486B2D-7B4D-4201-8811-3D9F8B0F4A6C}"/>
                </a:ext>
              </a:extLst>
            </p:cNvPr>
            <p:cNvCxnSpPr>
              <a:cxnSpLocks/>
            </p:cNvCxnSpPr>
            <p:nvPr/>
          </p:nvCxnSpPr>
          <p:spPr>
            <a:xfrm>
              <a:off x="336733" y="1593874"/>
              <a:ext cx="3768199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8200BEB-6910-46F6-AFD5-4C9744A61FC2}"/>
                </a:ext>
              </a:extLst>
            </p:cNvPr>
            <p:cNvCxnSpPr/>
            <p:nvPr/>
          </p:nvCxnSpPr>
          <p:spPr>
            <a:xfrm>
              <a:off x="336733" y="1869222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AD7BC4B-A5D4-4E80-A293-D0DDF214C62F}"/>
                </a:ext>
              </a:extLst>
            </p:cNvPr>
            <p:cNvCxnSpPr/>
            <p:nvPr/>
          </p:nvCxnSpPr>
          <p:spPr>
            <a:xfrm>
              <a:off x="336733" y="2223045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BE0A847-5B38-4C87-A5D8-0D4EB5CF1CFD}"/>
                </a:ext>
              </a:extLst>
            </p:cNvPr>
            <p:cNvCxnSpPr/>
            <p:nvPr/>
          </p:nvCxnSpPr>
          <p:spPr>
            <a:xfrm>
              <a:off x="336733" y="2671901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B12A7F-7CFD-42D9-882E-DA66404C228D}"/>
                </a:ext>
              </a:extLst>
            </p:cNvPr>
            <p:cNvSpPr txBox="1"/>
            <p:nvPr/>
          </p:nvSpPr>
          <p:spPr>
            <a:xfrm>
              <a:off x="785301" y="1730722"/>
              <a:ext cx="2760710" cy="2597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Brain &amp; legwork to move us to action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BCB99E-432D-4765-80F2-45AE7CF293A7}"/>
                </a:ext>
              </a:extLst>
            </p:cNvPr>
            <p:cNvSpPr txBox="1"/>
            <p:nvPr/>
          </p:nvSpPr>
          <p:spPr>
            <a:xfrm>
              <a:off x="785301" y="2084817"/>
              <a:ext cx="2846210" cy="4329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Feedback that is representative of the </a:t>
              </a:r>
            </a:p>
            <a:p>
              <a:r>
                <a:rPr lang="en-US" sz="1200" b="1">
                  <a:solidFill>
                    <a:schemeClr val="bg1"/>
                  </a:solidFill>
                </a:rPr>
                <a:t>organization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65A3E0-833A-4602-9427-0C9435F2D519}"/>
                </a:ext>
              </a:extLst>
            </p:cNvPr>
            <p:cNvSpPr txBox="1"/>
            <p:nvPr/>
          </p:nvSpPr>
          <p:spPr>
            <a:xfrm>
              <a:off x="785301" y="2539087"/>
              <a:ext cx="2943923" cy="2597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Insight into what is being seen &amp; heard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7390B0-BD7E-4C83-96C6-E2624EE9526A}"/>
              </a:ext>
            </a:extLst>
          </p:cNvPr>
          <p:cNvGrpSpPr/>
          <p:nvPr/>
        </p:nvGrpSpPr>
        <p:grpSpPr>
          <a:xfrm>
            <a:off x="4512798" y="3031485"/>
            <a:ext cx="4240820" cy="2056519"/>
            <a:chOff x="277528" y="990144"/>
            <a:chExt cx="4039148" cy="1928797"/>
          </a:xfrm>
          <a:solidFill>
            <a:srgbClr val="CE3E2B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8E2A6B5-39A2-486E-AA91-4E0C5180B963}"/>
                </a:ext>
              </a:extLst>
            </p:cNvPr>
            <p:cNvSpPr/>
            <p:nvPr/>
          </p:nvSpPr>
          <p:spPr>
            <a:xfrm>
              <a:off x="277528" y="990144"/>
              <a:ext cx="4039148" cy="1928797"/>
            </a:xfrm>
            <a:prstGeom prst="rect">
              <a:avLst/>
            </a:prstGeom>
            <a:grp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SLT “Gets”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A60188-0551-4BCC-977A-77E61A6E7109}"/>
                </a:ext>
              </a:extLst>
            </p:cNvPr>
            <p:cNvCxnSpPr>
              <a:cxnSpLocks/>
            </p:cNvCxnSpPr>
            <p:nvPr/>
          </p:nvCxnSpPr>
          <p:spPr>
            <a:xfrm>
              <a:off x="336733" y="1593874"/>
              <a:ext cx="3768199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B9F33EA-A30F-4FC2-AD6D-465F5B522B5F}"/>
                </a:ext>
              </a:extLst>
            </p:cNvPr>
            <p:cNvCxnSpPr/>
            <p:nvPr/>
          </p:nvCxnSpPr>
          <p:spPr>
            <a:xfrm>
              <a:off x="336733" y="1869222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BA0914-859A-4440-8206-AC940CE3E94C}"/>
                </a:ext>
              </a:extLst>
            </p:cNvPr>
            <p:cNvSpPr txBox="1"/>
            <p:nvPr/>
          </p:nvSpPr>
          <p:spPr>
            <a:xfrm>
              <a:off x="785301" y="1727129"/>
              <a:ext cx="2133206" cy="2597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A partner for aligned action 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4845687-ABF3-49CE-825C-9921BACCBAAB}"/>
                </a:ext>
              </a:extLst>
            </p:cNvPr>
            <p:cNvCxnSpPr/>
            <p:nvPr/>
          </p:nvCxnSpPr>
          <p:spPr>
            <a:xfrm>
              <a:off x="336733" y="2255935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10D3512-82BD-4D4A-B598-4DC323ABE44C}"/>
                </a:ext>
              </a:extLst>
            </p:cNvPr>
            <p:cNvSpPr txBox="1"/>
            <p:nvPr/>
          </p:nvSpPr>
          <p:spPr>
            <a:xfrm>
              <a:off x="785301" y="2115980"/>
              <a:ext cx="2975984" cy="2597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Input &amp; perspective on strategic matters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346A6F7-3906-4627-8E4A-4344D17B94DE}"/>
                </a:ext>
              </a:extLst>
            </p:cNvPr>
            <p:cNvCxnSpPr/>
            <p:nvPr/>
          </p:nvCxnSpPr>
          <p:spPr>
            <a:xfrm>
              <a:off x="336733" y="2671901"/>
              <a:ext cx="40786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8AA6B12-A849-41B0-96DD-C9B54E2EF319}"/>
                </a:ext>
              </a:extLst>
            </p:cNvPr>
            <p:cNvSpPr txBox="1"/>
            <p:nvPr/>
          </p:nvSpPr>
          <p:spPr>
            <a:xfrm>
              <a:off x="785301" y="2518012"/>
              <a:ext cx="2982091" cy="2597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Honest dialogue about ideas &amp; direction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29253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81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80&quot;/&gt;&lt;/object&gt;&lt;object type=&quot;3&quot; unique_id=&quot;10010&quot;&gt;&lt;property id=&quot;20148&quot; value=&quot;5&quot;/&gt;&lt;property id=&quot;20300&quot; value=&quot;Slide 8&quot;/&gt;&lt;property id=&quot;20307&quot; value=&quot;283&quot;/&gt;&lt;/object&gt;&lt;object type=&quot;3&quot; unique_id=&quot;10011&quot;&gt;&lt;property id=&quot;20148&quot; value=&quot;5&quot;/&gt;&lt;property id=&quot;20300&quot; value=&quot;Slide 9&quot;/&gt;&lt;property id=&quot;20307&quot; value=&quot;282&quot;/&gt;&lt;/object&gt;&lt;object type=&quot;3&quot; unique_id=&quot;10012&quot;&gt;&lt;property id=&quot;20148&quot; value=&quot;5&quot;/&gt;&lt;property id=&quot;20300&quot; value=&quot;Slide 10&quot;/&gt;&lt;property id=&quot;20307&quot; value=&quot;262&quot;/&gt;&lt;/object&gt;&lt;object type=&quot;3&quot; unique_id=&quot;10013&quot;&gt;&lt;property id=&quot;20148&quot; value=&quot;5&quot;/&gt;&lt;property id=&quot;20300&quot; value=&quot;Slide 11&quot;/&gt;&lt;property id=&quot;20307&quot; value=&quot;277&quot;/&gt;&lt;/object&gt;&lt;object type=&quot;3&quot; unique_id=&quot;10014&quot;&gt;&lt;property id=&quot;20148&quot; value=&quot;5&quot;/&gt;&lt;property id=&quot;20300&quot; value=&quot;Slide 12&quot;/&gt;&lt;property id=&quot;20307&quot; value=&quot;263&quot;/&gt;&lt;/object&gt;&lt;object type=&quot;3&quot; unique_id=&quot;10015&quot;&gt;&lt;property id=&quot;20148&quot; value=&quot;5&quot;/&gt;&lt;property id=&quot;20300&quot; value=&quot;Slide 13&quot;/&gt;&lt;property id=&quot;20307&quot; value=&quot;264&quot;/&gt;&lt;/object&gt;&lt;object type=&quot;3&quot; unique_id=&quot;10016&quot;&gt;&lt;property id=&quot;20148&quot; value=&quot;5&quot;/&gt;&lt;property id=&quot;20300&quot; value=&quot;Slide 14&quot;/&gt;&lt;property id=&quot;20307&quot; value=&quot;265&quot;/&gt;&lt;/object&gt;&lt;object type=&quot;3&quot; unique_id=&quot;10017&quot;&gt;&lt;property id=&quot;20148&quot; value=&quot;5&quot;/&gt;&lt;property id=&quot;20300&quot; value=&quot;Slide 15&quot;/&gt;&lt;property id=&quot;20307&quot; value=&quot;266&quot;/&gt;&lt;/object&gt;&lt;object type=&quot;3&quot; unique_id=&quot;10018&quot;&gt;&lt;property id=&quot;20148&quot; value=&quot;5&quot;/&gt;&lt;property id=&quot;20300&quot; value=&quot;Slide 16&quot;/&gt;&lt;property id=&quot;20307&quot; value=&quot;267&quot;/&gt;&lt;/object&gt;&lt;object type=&quot;3&quot; unique_id=&quot;10019&quot;&gt;&lt;property id=&quot;20148&quot; value=&quot;5&quot;/&gt;&lt;property id=&quot;20300&quot; value=&quot;Slide 17&quot;/&gt;&lt;property id=&quot;20307&quot; value=&quot;269&quot;/&gt;&lt;/object&gt;&lt;object type=&quot;3&quot; unique_id=&quot;10020&quot;&gt;&lt;property id=&quot;20148&quot; value=&quot;5&quot;/&gt;&lt;property id=&quot;20300&quot; value=&quot;Slide 18&quot;/&gt;&lt;property id=&quot;20307&quot; value=&quot;270&quot;/&gt;&lt;/object&gt;&lt;object type=&quot;3&quot; unique_id=&quot;10021&quot;&gt;&lt;property id=&quot;20148&quot; value=&quot;5&quot;/&gt;&lt;property id=&quot;20300&quot; value=&quot;Slide 19&quot;/&gt;&lt;property id=&quot;20307&quot; value=&quot;271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Fidele template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59647A"/>
      </a:accent1>
      <a:accent2>
        <a:srgbClr val="95BACD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nison PPT template 2017_Master_3-27-17.pptx" id="{4448E247-DD4A-43EF-9FDE-036920BD3068}" vid="{4218C4BF-0236-4934-B9EF-1EBF28D035A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fontScheme name="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7A440A0BD224CA7DDD585C8EB33DB" ma:contentTypeVersion="6" ma:contentTypeDescription="Create a new document." ma:contentTypeScope="" ma:versionID="afecb199e48f6696c1f1b6577d2abfdd">
  <xsd:schema xmlns:xsd="http://www.w3.org/2001/XMLSchema" xmlns:xs="http://www.w3.org/2001/XMLSchema" xmlns:p="http://schemas.microsoft.com/office/2006/metadata/properties" xmlns:ns2="c6b0f9ea-87df-43e9-82c4-04d2502cb9d6" xmlns:ns3="9422ca80-fd1e-4a44-bb90-35e64efb1f86" targetNamespace="http://schemas.microsoft.com/office/2006/metadata/properties" ma:root="true" ma:fieldsID="e2cf8cc8de20476ccd9b1558ace90493" ns2:_="" ns3:_="">
    <xsd:import namespace="c6b0f9ea-87df-43e9-82c4-04d2502cb9d6"/>
    <xsd:import namespace="9422ca80-fd1e-4a44-bb90-35e64efb1f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0f9ea-87df-43e9-82c4-04d2502cb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2ca80-fd1e-4a44-bb90-35e64efb1f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1BA066-DD4E-48D3-8E79-999F8B5360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EEB0F1-4320-4880-A7C3-E3B3DB075617}">
  <ds:schemaRefs>
    <ds:schemaRef ds:uri="9422ca80-fd1e-4a44-bb90-35e64efb1f86"/>
    <ds:schemaRef ds:uri="c6b0f9ea-87df-43e9-82c4-04d2502cb9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DBC174-15C1-439C-BB43-1FB04CD979D5}">
  <ds:schemaRefs>
    <ds:schemaRef ds:uri="9422ca80-fd1e-4a44-bb90-35e64efb1f86"/>
    <ds:schemaRef ds:uri="c6b0f9ea-87df-43e9-82c4-04d2502cb9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695</Words>
  <Application>Microsoft Office PowerPoint</Application>
  <PresentationFormat>On-screen Show (16:9)</PresentationFormat>
  <Paragraphs>134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Wingdings</vt:lpstr>
      <vt:lpstr>Raleway</vt:lpstr>
      <vt:lpstr>Tahoma</vt:lpstr>
      <vt:lpstr>Franklin Gothic Book</vt:lpstr>
      <vt:lpstr>Arial</vt:lpstr>
      <vt:lpstr>Times New Roman</vt:lpstr>
      <vt:lpstr>Franklin Gothic Demi Cond</vt:lpstr>
      <vt:lpstr>Titillium Web</vt:lpstr>
      <vt:lpstr>Verdana</vt:lpstr>
      <vt:lpstr>Century Gothic</vt:lpstr>
      <vt:lpstr>Calibri</vt:lpstr>
      <vt:lpstr>Garamond</vt:lpstr>
      <vt:lpstr>Fidele template</vt:lpstr>
      <vt:lpstr>PowerPoint Presentation</vt:lpstr>
      <vt:lpstr>PowerPoint Presentation</vt:lpstr>
      <vt:lpstr>Setting the stage for Action Planning</vt:lpstr>
      <vt:lpstr>PowerPoint Presentation</vt:lpstr>
      <vt:lpstr>For Each Action Item Consider the Following When Taking Next Steps</vt:lpstr>
      <vt:lpstr>PowerPoint Presentation</vt:lpstr>
      <vt:lpstr>PowerPoint Presentation</vt:lpstr>
      <vt:lpstr>Action Teams</vt:lpstr>
      <vt:lpstr>Action Teams</vt:lpstr>
      <vt:lpstr>Action Teams</vt:lpstr>
      <vt:lpstr>Taking Action on 360 Data </vt:lpstr>
      <vt:lpstr>Coaching 4-Point Model</vt:lpstr>
      <vt:lpstr>Development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Denison Consulting Marketing Update  December, 2016</dc:title>
  <dc:creator>Kevin Gunning</dc:creator>
  <cp:lastModifiedBy>Valerie Thomas</cp:lastModifiedBy>
  <cp:revision>2</cp:revision>
  <cp:lastPrinted>2020-04-23T18:30:45Z</cp:lastPrinted>
  <dcterms:modified xsi:type="dcterms:W3CDTF">2022-05-16T15:42:10Z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0x0101003687A440A0BD224CA7DDD585C8EB33DB</vt:lpwstr>
  </property>
</Properties>
</file>