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60" r:id="rId5"/>
    <p:sldId id="266" r:id="rId6"/>
  </p:sldIdLst>
  <p:sldSz cx="10058400" cy="7772400"/>
  <p:notesSz cx="6858000" cy="9144000"/>
  <p:custDataLst>
    <p:tags r:id="rId7"/>
  </p:custDataLst>
  <p:defaultTextStyle>
    <a:defPPr>
      <a:defRPr lang="en-US" smtId="4294967295"/>
    </a:defPPr>
    <a:lvl1pPr marL="0" algn="l" defTabSz="914400" rtl="0" eaLnBrk="1" latinLnBrk="0" hangingPunct="1">
      <a:defRPr sz="1800" kern="1200" smtId="4294967295">
        <a:solidFill>
          <a:schemeClr val="tx1"/>
        </a:solidFill>
        <a:latin typeface="+mn-lt"/>
        <a:ea typeface="+mn-ea"/>
        <a:cs typeface="+mn-cs"/>
      </a:defRPr>
    </a:lvl1pPr>
    <a:lvl2pPr marL="457200" algn="l" defTabSz="914400" rtl="0" eaLnBrk="1" latinLnBrk="0" hangingPunct="1">
      <a:defRPr sz="1800" kern="1200" smtId="4294967295">
        <a:solidFill>
          <a:schemeClr val="tx1"/>
        </a:solidFill>
        <a:latin typeface="+mn-lt"/>
        <a:ea typeface="+mn-ea"/>
        <a:cs typeface="+mn-cs"/>
      </a:defRPr>
    </a:lvl2pPr>
    <a:lvl3pPr marL="914400" algn="l" defTabSz="914400" rtl="0" eaLnBrk="1" latinLnBrk="0" hangingPunct="1">
      <a:defRPr sz="1800" kern="1200" smtId="4294967295">
        <a:solidFill>
          <a:schemeClr val="tx1"/>
        </a:solidFill>
        <a:latin typeface="+mn-lt"/>
        <a:ea typeface="+mn-ea"/>
        <a:cs typeface="+mn-cs"/>
      </a:defRPr>
    </a:lvl3pPr>
    <a:lvl4pPr marL="1371600" algn="l" defTabSz="914400" rtl="0" eaLnBrk="1" latinLnBrk="0" hangingPunct="1">
      <a:defRPr sz="1800" kern="1200" smtId="4294967295">
        <a:solidFill>
          <a:schemeClr val="tx1"/>
        </a:solidFill>
        <a:latin typeface="+mn-lt"/>
        <a:ea typeface="+mn-ea"/>
        <a:cs typeface="+mn-cs"/>
      </a:defRPr>
    </a:lvl4pPr>
    <a:lvl5pPr marL="1828800" algn="l" defTabSz="914400" rtl="0" eaLnBrk="1" latinLnBrk="0" hangingPunct="1">
      <a:defRPr sz="1800" kern="1200" smtId="4294967295">
        <a:solidFill>
          <a:schemeClr val="tx1"/>
        </a:solidFill>
        <a:latin typeface="+mn-lt"/>
        <a:ea typeface="+mn-ea"/>
        <a:cs typeface="+mn-cs"/>
      </a:defRPr>
    </a:lvl5pPr>
    <a:lvl6pPr marL="2286000" algn="l" defTabSz="914400" rtl="0" eaLnBrk="1" latinLnBrk="0" hangingPunct="1">
      <a:defRPr sz="1800" kern="1200" smtId="4294967295">
        <a:solidFill>
          <a:schemeClr val="tx1"/>
        </a:solidFill>
        <a:latin typeface="+mn-lt"/>
        <a:ea typeface="+mn-ea"/>
        <a:cs typeface="+mn-cs"/>
      </a:defRPr>
    </a:lvl6pPr>
    <a:lvl7pPr marL="2743200" algn="l" defTabSz="914400" rtl="0" eaLnBrk="1" latinLnBrk="0" hangingPunct="1">
      <a:defRPr sz="1800" kern="1200" smtId="4294967295">
        <a:solidFill>
          <a:schemeClr val="tx1"/>
        </a:solidFill>
        <a:latin typeface="+mn-lt"/>
        <a:ea typeface="+mn-ea"/>
        <a:cs typeface="+mn-cs"/>
      </a:defRPr>
    </a:lvl7pPr>
    <a:lvl8pPr marL="3200400" algn="l" defTabSz="914400" rtl="0" eaLnBrk="1" latinLnBrk="0" hangingPunct="1">
      <a:defRPr sz="1800" kern="1200" smtId="4294967295">
        <a:solidFill>
          <a:schemeClr val="tx1"/>
        </a:solidFill>
        <a:latin typeface="+mn-lt"/>
        <a:ea typeface="+mn-ea"/>
        <a:cs typeface="+mn-cs"/>
      </a:defRPr>
    </a:lvl8pPr>
    <a:lvl9pPr marL="3657600" algn="l" defTabSz="914400" rtl="0" eaLnBrk="1" latinLnBrk="0" hangingPunct="1">
      <a:defRPr sz="1800" kern="1200" smtId="4294967295">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512" y="72"/>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smtId="4294967295">
                <a:solidFill>
                  <a:schemeClr val="tx1">
                    <a:tint val="75000"/>
                  </a:schemeClr>
                </a:solidFill>
              </a:defRPr>
            </a:lvl1pPr>
            <a:lvl2pPr marL="457200" indent="0" algn="ctr">
              <a:buNone/>
              <a:defRPr smtId="4294967295">
                <a:solidFill>
                  <a:schemeClr val="tx1">
                    <a:tint val="75000"/>
                  </a:schemeClr>
                </a:solidFill>
              </a:defRPr>
            </a:lvl2pPr>
            <a:lvl3pPr marL="914400" indent="0" algn="ctr">
              <a:buNone/>
              <a:defRPr smtId="4294967295">
                <a:solidFill>
                  <a:schemeClr val="tx1">
                    <a:tint val="75000"/>
                  </a:schemeClr>
                </a:solidFill>
              </a:defRPr>
            </a:lvl3pPr>
            <a:lvl4pPr marL="1371600" indent="0" algn="ctr">
              <a:buNone/>
              <a:defRPr smtId="4294967295">
                <a:solidFill>
                  <a:schemeClr val="tx1">
                    <a:tint val="75000"/>
                  </a:schemeClr>
                </a:solidFill>
              </a:defRPr>
            </a:lvl4pPr>
            <a:lvl5pPr marL="1828800" indent="0" algn="ctr">
              <a:buNone/>
              <a:defRPr smtId="4294967295">
                <a:solidFill>
                  <a:schemeClr val="tx1">
                    <a:tint val="75000"/>
                  </a:schemeClr>
                </a:solidFill>
              </a:defRPr>
            </a:lvl5pPr>
            <a:lvl6pPr marL="2286000" indent="0" algn="ctr">
              <a:buNone/>
              <a:defRPr smtId="4294967295">
                <a:solidFill>
                  <a:schemeClr val="tx1">
                    <a:tint val="75000"/>
                  </a:schemeClr>
                </a:solidFill>
              </a:defRPr>
            </a:lvl6pPr>
            <a:lvl7pPr marL="2743200" indent="0" algn="ctr">
              <a:buNone/>
              <a:defRPr smtId="4294967295">
                <a:solidFill>
                  <a:schemeClr val="tx1">
                    <a:tint val="75000"/>
                  </a:schemeClr>
                </a:solidFill>
              </a:defRPr>
            </a:lvl7pPr>
            <a:lvl8pPr marL="3200400" indent="0" algn="ctr">
              <a:buNone/>
              <a:defRPr smtId="4294967295">
                <a:solidFill>
                  <a:schemeClr val="tx1">
                    <a:tint val="75000"/>
                  </a:schemeClr>
                </a:solidFill>
              </a:defRPr>
            </a:lvl8pPr>
            <a:lvl9pPr marL="3657600" indent="0" algn="ctr">
              <a:buNone/>
              <a:defRPr smtId="4294967295">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10/20/2020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10/20/2020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10/20/2020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10/20/2020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smtId="4294967295"/>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smtId="4294967295">
                <a:solidFill>
                  <a:schemeClr val="tx1">
                    <a:tint val="75000"/>
                  </a:schemeClr>
                </a:solidFill>
              </a:defRPr>
            </a:lvl1pPr>
            <a:lvl2pPr marL="457200" indent="0">
              <a:buNone/>
              <a:defRPr sz="1800" smtId="4294967295">
                <a:solidFill>
                  <a:schemeClr val="tx1">
                    <a:tint val="75000"/>
                  </a:schemeClr>
                </a:solidFill>
              </a:defRPr>
            </a:lvl2pPr>
            <a:lvl3pPr marL="914400" indent="0">
              <a:buNone/>
              <a:defRPr sz="1600" smtId="4294967295">
                <a:solidFill>
                  <a:schemeClr val="tx1">
                    <a:tint val="75000"/>
                  </a:schemeClr>
                </a:solidFill>
              </a:defRPr>
            </a:lvl3pPr>
            <a:lvl4pPr marL="1371600" indent="0">
              <a:buNone/>
              <a:defRPr sz="1400" smtId="4294967295">
                <a:solidFill>
                  <a:schemeClr val="tx1">
                    <a:tint val="75000"/>
                  </a:schemeClr>
                </a:solidFill>
              </a:defRPr>
            </a:lvl4pPr>
            <a:lvl5pPr marL="1828800" indent="0">
              <a:buNone/>
              <a:defRPr sz="1400" smtId="4294967295">
                <a:solidFill>
                  <a:schemeClr val="tx1">
                    <a:tint val="75000"/>
                  </a:schemeClr>
                </a:solidFill>
              </a:defRPr>
            </a:lvl5pPr>
            <a:lvl6pPr marL="2286000" indent="0">
              <a:buNone/>
              <a:defRPr sz="1400" smtId="4294967295">
                <a:solidFill>
                  <a:schemeClr val="tx1">
                    <a:tint val="75000"/>
                  </a:schemeClr>
                </a:solidFill>
              </a:defRPr>
            </a:lvl6pPr>
            <a:lvl7pPr marL="2743200" indent="0">
              <a:buNone/>
              <a:defRPr sz="1400" smtId="4294967295">
                <a:solidFill>
                  <a:schemeClr val="tx1">
                    <a:tint val="75000"/>
                  </a:schemeClr>
                </a:solidFill>
              </a:defRPr>
            </a:lvl7pPr>
            <a:lvl8pPr marL="3200400" indent="0">
              <a:buNone/>
              <a:defRPr sz="1400" smtId="4294967295">
                <a:solidFill>
                  <a:schemeClr val="tx1">
                    <a:tint val="75000"/>
                  </a:schemeClr>
                </a:solidFill>
              </a:defRPr>
            </a:lvl8pPr>
            <a:lvl9pPr marL="3657600" indent="0">
              <a:buNone/>
              <a:defRPr sz="1400" smtId="4294967295">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E8FD0B7A-F5DD-4F40-B4CB-3B2C354B893A}" type="datetimeFigureOut">
              <a:rPr lang="en-US" smtClean="0" smtId="4294967295"/>
              <a:t>10/20/2020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smtId="4294967295"/>
            </a:lvl1pPr>
            <a:lvl2pPr>
              <a:defRPr sz="2400" smtId="4294967295"/>
            </a:lvl2pPr>
            <a:lvl3pPr>
              <a:defRPr sz="2000" smtId="4294967295"/>
            </a:lvl3pPr>
            <a:lvl4pPr>
              <a:defRPr sz="1800" smtId="4294967295"/>
            </a:lvl4pPr>
            <a:lvl5pPr>
              <a:defRPr sz="1800" smtId="4294967295"/>
            </a:lvl5pPr>
            <a:lvl6pPr>
              <a:defRPr sz="1800" smtId="4294967295"/>
            </a:lvl6pPr>
            <a:lvl7pPr>
              <a:defRPr sz="1800" smtId="4294967295"/>
            </a:lvl7pPr>
            <a:lvl8pPr>
              <a:defRPr sz="1800" smtId="4294967295"/>
            </a:lvl8pPr>
            <a:lvl9pPr>
              <a:defRPr sz="18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smtId="4294967295"/>
            </a:lvl1pPr>
            <a:lvl2pPr>
              <a:defRPr sz="2400" smtId="4294967295"/>
            </a:lvl2pPr>
            <a:lvl3pPr>
              <a:defRPr sz="2000" smtId="4294967295"/>
            </a:lvl3pPr>
            <a:lvl4pPr>
              <a:defRPr sz="1800" smtId="4294967295"/>
            </a:lvl4pPr>
            <a:lvl5pPr>
              <a:defRPr sz="1800" smtId="4294967295"/>
            </a:lvl5pPr>
            <a:lvl6pPr>
              <a:defRPr sz="1800" smtId="4294967295"/>
            </a:lvl6pPr>
            <a:lvl7pPr>
              <a:defRPr sz="1800" smtId="4294967295"/>
            </a:lvl7pPr>
            <a:lvl8pPr>
              <a:defRPr sz="1800" smtId="4294967295"/>
            </a:lvl8pPr>
            <a:lvl9pPr>
              <a:defRPr sz="18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E8FD0B7A-F5DD-4F40-B4CB-3B2C354B893A}" type="datetimeFigureOut">
              <a:rPr lang="en-US" smtClean="0" smtId="4294967295"/>
              <a:t>10/20/2020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smtId="4294967295"/>
            </a:lvl1pPr>
            <a:lvl2pPr marL="457200" indent="0">
              <a:buNone/>
              <a:defRPr sz="2000" b="1" smtId="4294967295"/>
            </a:lvl2pPr>
            <a:lvl3pPr marL="914400" indent="0">
              <a:buNone/>
              <a:defRPr sz="1800" b="1" smtId="4294967295"/>
            </a:lvl3pPr>
            <a:lvl4pPr marL="1371600" indent="0">
              <a:buNone/>
              <a:defRPr sz="1600" b="1" smtId="4294967295"/>
            </a:lvl4pPr>
            <a:lvl5pPr marL="1828800" indent="0">
              <a:buNone/>
              <a:defRPr sz="1600" b="1" smtId="4294967295"/>
            </a:lvl5pPr>
            <a:lvl6pPr marL="2286000" indent="0">
              <a:buNone/>
              <a:defRPr sz="1600" b="1" smtId="4294967295"/>
            </a:lvl6pPr>
            <a:lvl7pPr marL="2743200" indent="0">
              <a:buNone/>
              <a:defRPr sz="1600" b="1" smtId="4294967295"/>
            </a:lvl7pPr>
            <a:lvl8pPr marL="3200400" indent="0">
              <a:buNone/>
              <a:defRPr sz="1600" b="1" smtId="4294967295"/>
            </a:lvl8pPr>
            <a:lvl9pPr marL="3657600" indent="0">
              <a:buNone/>
              <a:defRPr sz="1600" b="1" smtId="4294967295"/>
            </a:lvl9pPr>
          </a:lstStyle>
          <a:p>
            <a:r>
              <a:rPr lang="en-US"/>
              <a:t>Click to edit Master text styles</a:t>
            </a:r>
          </a:p>
        </p:txBody>
      </p:sp>
      <p:sp>
        <p:nvSpPr>
          <p:cNvPr id="4" name="Content Placeholder 3"/>
          <p:cNvSpPr>
            <a:spLocks noGrp="1"/>
          </p:cNvSpPr>
          <p:nvPr>
            <p:ph sz="half" idx="2"/>
          </p:nvPr>
        </p:nvSpPr>
        <p:spPr/>
        <p:txBody>
          <a:bodyPr/>
          <a:lstStyle>
            <a:lvl1pPr>
              <a:defRPr sz="2400" smtId="4294967295"/>
            </a:lvl1pPr>
            <a:lvl2pPr>
              <a:defRPr sz="2000" smtId="4294967295"/>
            </a:lvl2pPr>
            <a:lvl3pPr>
              <a:defRPr sz="1800" smtId="4294967295"/>
            </a:lvl3pPr>
            <a:lvl4pPr>
              <a:defRPr sz="1600" smtId="4294967295"/>
            </a:lvl4pPr>
            <a:lvl5pPr>
              <a:defRPr sz="1600" smtId="4294967295"/>
            </a:lvl5pPr>
            <a:lvl6pPr>
              <a:defRPr sz="1600" smtId="4294967295"/>
            </a:lvl6pPr>
            <a:lvl7pPr>
              <a:defRPr sz="1600" smtId="4294967295"/>
            </a:lvl7pPr>
            <a:lvl8pPr>
              <a:defRPr sz="1600" smtId="4294967295"/>
            </a:lvl8pPr>
            <a:lvl9pPr>
              <a:defRPr sz="16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smtId="4294967295"/>
            </a:lvl1pPr>
            <a:lvl2pPr marL="457200" indent="0">
              <a:buNone/>
              <a:defRPr sz="2000" b="1" smtId="4294967295"/>
            </a:lvl2pPr>
            <a:lvl3pPr marL="914400" indent="0">
              <a:buNone/>
              <a:defRPr sz="1800" b="1" smtId="4294967295"/>
            </a:lvl3pPr>
            <a:lvl4pPr marL="1371600" indent="0">
              <a:buNone/>
              <a:defRPr sz="1600" b="1" smtId="4294967295"/>
            </a:lvl4pPr>
            <a:lvl5pPr marL="1828800" indent="0">
              <a:buNone/>
              <a:defRPr sz="1600" b="1" smtId="4294967295"/>
            </a:lvl5pPr>
            <a:lvl6pPr marL="2286000" indent="0">
              <a:buNone/>
              <a:defRPr sz="1600" b="1" smtId="4294967295"/>
            </a:lvl6pPr>
            <a:lvl7pPr marL="2743200" indent="0">
              <a:buNone/>
              <a:defRPr sz="1600" b="1" smtId="4294967295"/>
            </a:lvl7pPr>
            <a:lvl8pPr marL="3200400" indent="0">
              <a:buNone/>
              <a:defRPr sz="1600" b="1" smtId="4294967295"/>
            </a:lvl8pPr>
            <a:lvl9pPr marL="3657600" indent="0">
              <a:buNone/>
              <a:defRPr sz="1600" b="1" smtId="4294967295"/>
            </a:lvl9pPr>
          </a:lstStyle>
          <a:p>
            <a:r>
              <a:rPr lang="en-US"/>
              <a:t>Click to edit Master text styles</a:t>
            </a:r>
          </a:p>
        </p:txBody>
      </p:sp>
      <p:sp>
        <p:nvSpPr>
          <p:cNvPr id="6" name="Content Placeholder 5"/>
          <p:cNvSpPr>
            <a:spLocks noGrp="1"/>
          </p:cNvSpPr>
          <p:nvPr>
            <p:ph sz="quarter" idx="4"/>
          </p:nvPr>
        </p:nvSpPr>
        <p:spPr/>
        <p:txBody>
          <a:bodyPr/>
          <a:lstStyle>
            <a:lvl1pPr>
              <a:defRPr sz="2400" smtId="4294967295"/>
            </a:lvl1pPr>
            <a:lvl2pPr>
              <a:defRPr sz="2000" smtId="4294967295"/>
            </a:lvl2pPr>
            <a:lvl3pPr>
              <a:defRPr sz="1800" smtId="4294967295"/>
            </a:lvl3pPr>
            <a:lvl4pPr>
              <a:defRPr sz="1600" smtId="4294967295"/>
            </a:lvl4pPr>
            <a:lvl5pPr>
              <a:defRPr sz="1600" smtId="4294967295"/>
            </a:lvl5pPr>
            <a:lvl6pPr>
              <a:defRPr sz="1600" smtId="4294967295"/>
            </a:lvl6pPr>
            <a:lvl7pPr>
              <a:defRPr sz="1600" smtId="4294967295"/>
            </a:lvl7pPr>
            <a:lvl8pPr>
              <a:defRPr sz="1600" smtId="4294967295"/>
            </a:lvl8pPr>
            <a:lvl9pPr>
              <a:defRPr sz="16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E8FD0B7A-F5DD-4F40-B4CB-3B2C354B893A}" type="datetimeFigureOut">
              <a:rPr lang="en-US" smtClean="0" smtId="4294967295"/>
              <a:t>10/20/2020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E8FD0B7A-F5DD-4F40-B4CB-3B2C354B893A}" type="datetimeFigureOut">
              <a:rPr lang="en-US" smtClean="0" smtId="4294967295"/>
              <a:t>10/20/2020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E8FD0B7A-F5DD-4F40-B4CB-3B2C354B893A}" type="datetimeFigureOut">
              <a:rPr lang="en-US" smtClean="0" smtId="4294967295"/>
              <a:t>10/20/2020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smtId="4294967295"/>
            </a:lvl1pPr>
          </a:lstStyle>
          <a:p>
            <a:r>
              <a:rPr lang="en-US"/>
              <a:t>Click to edit Master title style</a:t>
            </a:r>
          </a:p>
        </p:txBody>
      </p:sp>
      <p:sp>
        <p:nvSpPr>
          <p:cNvPr id="3" name="Content Placeholder 2"/>
          <p:cNvSpPr>
            <a:spLocks noGrp="1"/>
          </p:cNvSpPr>
          <p:nvPr>
            <p:ph idx="1"/>
          </p:nvPr>
        </p:nvSpPr>
        <p:spPr/>
        <p:txBody>
          <a:bodyPr/>
          <a:lstStyle>
            <a:lvl1pPr>
              <a:defRPr sz="3200" smtId="4294967295"/>
            </a:lvl1pPr>
            <a:lvl2pPr>
              <a:defRPr sz="2800" smtId="4294967295"/>
            </a:lvl2pPr>
            <a:lvl3pPr>
              <a:defRPr sz="2400" smtId="4294967295"/>
            </a:lvl3pPr>
            <a:lvl4pPr>
              <a:defRPr sz="2000" smtId="4294967295"/>
            </a:lvl4pPr>
            <a:lvl5pPr>
              <a:defRPr sz="2000" smtId="4294967295"/>
            </a:lvl5pPr>
            <a:lvl6pPr>
              <a:defRPr sz="2000" smtId="4294967295"/>
            </a:lvl6pPr>
            <a:lvl7pPr>
              <a:defRPr sz="2000" smtId="4294967295"/>
            </a:lvl7pPr>
            <a:lvl8pPr>
              <a:defRPr sz="2000" smtId="4294967295"/>
            </a:lvl8pPr>
            <a:lvl9pPr>
              <a:defRPr sz="2000" smtId="4294967295"/>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smtId="4294967295"/>
            </a:lvl1pPr>
            <a:lvl2pPr marL="457200" indent="0">
              <a:buNone/>
              <a:defRPr sz="1200" smtId="4294967295"/>
            </a:lvl2pPr>
            <a:lvl3pPr marL="914400" indent="0">
              <a:buNone/>
              <a:defRPr sz="1000" smtId="4294967295"/>
            </a:lvl3pPr>
            <a:lvl4pPr marL="1371600" indent="0">
              <a:buNone/>
              <a:defRPr sz="900" smtId="4294967295"/>
            </a:lvl4pPr>
            <a:lvl5pPr marL="1828800" indent="0">
              <a:buNone/>
              <a:defRPr sz="900" smtId="4294967295"/>
            </a:lvl5pPr>
            <a:lvl6pPr marL="2286000" indent="0">
              <a:buNone/>
              <a:defRPr sz="900" smtId="4294967295"/>
            </a:lvl6pPr>
            <a:lvl7pPr marL="2743200" indent="0">
              <a:buNone/>
              <a:defRPr sz="900" smtId="4294967295"/>
            </a:lvl7pPr>
            <a:lvl8pPr marL="3200400" indent="0">
              <a:buNone/>
              <a:defRPr sz="900" smtId="4294967295"/>
            </a:lvl8pPr>
            <a:lvl9pPr marL="3657600" indent="0">
              <a:buNone/>
              <a:defRPr sz="900" smtId="4294967295"/>
            </a:lvl9pPr>
          </a:lstStyle>
          <a:p>
            <a:r>
              <a:rPr lang="en-US"/>
              <a:t>Click to edit Master text styles</a:t>
            </a:r>
          </a:p>
        </p:txBody>
      </p:sp>
      <p:sp>
        <p:nvSpPr>
          <p:cNvPr id="5" name="Date Placeholder 4"/>
          <p:cNvSpPr>
            <a:spLocks noGrp="1"/>
          </p:cNvSpPr>
          <p:nvPr>
            <p:ph type="dt" sz="half" idx="3"/>
          </p:nvPr>
        </p:nvSpPr>
        <p:spPr/>
        <p:txBody>
          <a:bodyPr/>
          <a:lstStyle/>
          <a:p>
            <a:fld id="{E8FD0B7A-F5DD-4F40-B4CB-3B2C354B893A}" type="datetimeFigureOut">
              <a:rPr lang="en-US" smtClean="0" smtId="4294967295"/>
              <a:t>10/20/2020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smtId="4294967295"/>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smtId="4294967295"/>
            </a:lvl1pPr>
            <a:lvl2pPr marL="457200" indent="0">
              <a:buNone/>
              <a:defRPr sz="2800" smtId="4294967295"/>
            </a:lvl2pPr>
            <a:lvl3pPr marL="914400" indent="0">
              <a:buNone/>
              <a:defRPr sz="2400" smtId="4294967295"/>
            </a:lvl3pPr>
            <a:lvl4pPr marL="1371600" indent="0">
              <a:buNone/>
              <a:defRPr sz="2000" smtId="4294967295"/>
            </a:lvl4pPr>
            <a:lvl5pPr marL="1828800" indent="0">
              <a:buNone/>
              <a:defRPr sz="2000" smtId="4294967295"/>
            </a:lvl5pPr>
            <a:lvl6pPr marL="2286000" indent="0">
              <a:buNone/>
              <a:defRPr sz="2000" smtId="4294967295"/>
            </a:lvl6pPr>
            <a:lvl7pPr marL="2743200" indent="0">
              <a:buNone/>
              <a:defRPr sz="2000" smtId="4294967295"/>
            </a:lvl7pPr>
            <a:lvl8pPr marL="3200400" indent="0">
              <a:buNone/>
              <a:defRPr sz="2000" smtId="4294967295"/>
            </a:lvl8pPr>
            <a:lvl9pPr marL="3657600" indent="0">
              <a:buNone/>
              <a:defRPr sz="2000" smtId="4294967295"/>
            </a:lvl9pPr>
          </a:lstStyle>
          <a:p>
            <a:endParaRPr lang="en-US"/>
          </a:p>
        </p:txBody>
      </p:sp>
      <p:sp>
        <p:nvSpPr>
          <p:cNvPr id="4" name="Text Placeholder 3"/>
          <p:cNvSpPr>
            <a:spLocks noGrp="1"/>
          </p:cNvSpPr>
          <p:nvPr>
            <p:ph type="body" sz="half" idx="2"/>
          </p:nvPr>
        </p:nvSpPr>
        <p:spPr/>
        <p:txBody>
          <a:bodyPr/>
          <a:lstStyle>
            <a:lvl1pPr marL="0" indent="0">
              <a:buNone/>
              <a:defRPr sz="1400" smtId="4294967295"/>
            </a:lvl1pPr>
            <a:lvl2pPr marL="457200" indent="0">
              <a:buNone/>
              <a:defRPr sz="1200" smtId="4294967295"/>
            </a:lvl2pPr>
            <a:lvl3pPr marL="914400" indent="0">
              <a:buNone/>
              <a:defRPr sz="1000" smtId="4294967295"/>
            </a:lvl3pPr>
            <a:lvl4pPr marL="1371600" indent="0">
              <a:buNone/>
              <a:defRPr sz="900" smtId="4294967295"/>
            </a:lvl4pPr>
            <a:lvl5pPr marL="1828800" indent="0">
              <a:buNone/>
              <a:defRPr sz="900" smtId="4294967295"/>
            </a:lvl5pPr>
            <a:lvl6pPr marL="2286000" indent="0">
              <a:buNone/>
              <a:defRPr sz="900" smtId="4294967295"/>
            </a:lvl6pPr>
            <a:lvl7pPr marL="2743200" indent="0">
              <a:buNone/>
              <a:defRPr sz="900" smtId="4294967295"/>
            </a:lvl7pPr>
            <a:lvl8pPr marL="3200400" indent="0">
              <a:buNone/>
              <a:defRPr sz="900" smtId="4294967295"/>
            </a:lvl8pPr>
            <a:lvl9pPr marL="3657600" indent="0">
              <a:buNone/>
              <a:defRPr sz="900" smtId="4294967295"/>
            </a:lvl9pPr>
          </a:lstStyle>
          <a:p>
            <a:r>
              <a:rPr lang="en-US"/>
              <a:t>Click to edit Master text styles</a:t>
            </a:r>
          </a:p>
        </p:txBody>
      </p:sp>
      <p:sp>
        <p:nvSpPr>
          <p:cNvPr id="5" name="Date Placeholder 4"/>
          <p:cNvSpPr>
            <a:spLocks noGrp="1"/>
          </p:cNvSpPr>
          <p:nvPr>
            <p:ph type="dt" sz="half" idx="3"/>
          </p:nvPr>
        </p:nvSpPr>
        <p:spPr/>
        <p:txBody>
          <a:bodyPr/>
          <a:lstStyle/>
          <a:p>
            <a:fld id="{E8FD0B7A-F5DD-4F40-B4CB-3B2C354B893A}" type="datetimeFigureOut">
              <a:rPr lang="en-US" smtClean="0" smtId="4294967295"/>
              <a:t>10/20/2020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smtId="4294967295"/>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Id="4294967295">
                <a:solidFill>
                  <a:schemeClr val="tx1">
                    <a:tint val="75000"/>
                  </a:schemeClr>
                </a:solidFill>
              </a:defRPr>
            </a:lvl1pPr>
          </a:lstStyle>
          <a:p>
            <a:fld id="{E8FD0B7A-F5DD-4F40-B4CB-3B2C354B893A}" type="datetimeFigureOut">
              <a:rPr lang="en-US" smtClean="0" smtId="4294967295"/>
              <a:t>10/20/2020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Id="429496729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Id="4294967295">
                <a:solidFill>
                  <a:schemeClr val="tx1">
                    <a:tint val="75000"/>
                  </a:schemeClr>
                </a:solidFill>
              </a:defRPr>
            </a:lvl1pPr>
          </a:lstStyle>
          <a:p>
            <a:fld id="{93AE1883-0942-4AA3-9DB2-9C7C3A0314B1}" type="slidenum">
              <a:rPr lang="en-US" smtClean="0" smtId="4294967295"/>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smtId="4294967295">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smtId="4294967295">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smtId="4294967295">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smtId="4294967295">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smtId="4294967295">
          <a:solidFill>
            <a:schemeClr val="tx1"/>
          </a:solidFill>
          <a:latin typeface="+mn-lt"/>
          <a:ea typeface="+mn-ea"/>
          <a:cs typeface="+mn-cs"/>
        </a:defRPr>
      </a:lvl9pPr>
    </p:bodyStyle>
    <p:otherStyle>
      <a:defPPr>
        <a:defRPr lang="en-US" smtId="4294967295"/>
      </a:defPPr>
      <a:lvl1pPr marL="0" algn="l" defTabSz="914400" rtl="0" eaLnBrk="1" latinLnBrk="0" hangingPunct="1">
        <a:defRPr sz="1800" kern="1200" smtId="4294967295">
          <a:solidFill>
            <a:schemeClr val="tx1"/>
          </a:solidFill>
          <a:latin typeface="+mn-lt"/>
          <a:ea typeface="+mn-ea"/>
          <a:cs typeface="+mn-cs"/>
        </a:defRPr>
      </a:lvl1pPr>
      <a:lvl2pPr marL="457200" algn="l" defTabSz="914400" rtl="0" eaLnBrk="1" latinLnBrk="0" hangingPunct="1">
        <a:defRPr sz="1800" kern="1200" smtId="4294967295">
          <a:solidFill>
            <a:schemeClr val="tx1"/>
          </a:solidFill>
          <a:latin typeface="+mn-lt"/>
          <a:ea typeface="+mn-ea"/>
          <a:cs typeface="+mn-cs"/>
        </a:defRPr>
      </a:lvl2pPr>
      <a:lvl3pPr marL="914400" algn="l" defTabSz="914400" rtl="0" eaLnBrk="1" latinLnBrk="0" hangingPunct="1">
        <a:defRPr sz="1800" kern="1200" smtId="4294967295">
          <a:solidFill>
            <a:schemeClr val="tx1"/>
          </a:solidFill>
          <a:latin typeface="+mn-lt"/>
          <a:ea typeface="+mn-ea"/>
          <a:cs typeface="+mn-cs"/>
        </a:defRPr>
      </a:lvl3pPr>
      <a:lvl4pPr marL="1371600" algn="l" defTabSz="914400" rtl="0" eaLnBrk="1" latinLnBrk="0" hangingPunct="1">
        <a:defRPr sz="1800" kern="1200" smtId="4294967295">
          <a:solidFill>
            <a:schemeClr val="tx1"/>
          </a:solidFill>
          <a:latin typeface="+mn-lt"/>
          <a:ea typeface="+mn-ea"/>
          <a:cs typeface="+mn-cs"/>
        </a:defRPr>
      </a:lvl4pPr>
      <a:lvl5pPr marL="1828800" algn="l" defTabSz="914400" rtl="0" eaLnBrk="1" latinLnBrk="0" hangingPunct="1">
        <a:defRPr sz="1800" kern="1200" smtId="4294967295">
          <a:solidFill>
            <a:schemeClr val="tx1"/>
          </a:solidFill>
          <a:latin typeface="+mn-lt"/>
          <a:ea typeface="+mn-ea"/>
          <a:cs typeface="+mn-cs"/>
        </a:defRPr>
      </a:lvl5pPr>
      <a:lvl6pPr marL="2286000" algn="l" defTabSz="914400" rtl="0" eaLnBrk="1" latinLnBrk="0" hangingPunct="1">
        <a:defRPr sz="1800" kern="1200" smtId="4294967295">
          <a:solidFill>
            <a:schemeClr val="tx1"/>
          </a:solidFill>
          <a:latin typeface="+mn-lt"/>
          <a:ea typeface="+mn-ea"/>
          <a:cs typeface="+mn-cs"/>
        </a:defRPr>
      </a:lvl6pPr>
      <a:lvl7pPr marL="2743200" algn="l" defTabSz="914400" rtl="0" eaLnBrk="1" latinLnBrk="0" hangingPunct="1">
        <a:defRPr sz="1800" kern="1200" smtId="4294967295">
          <a:solidFill>
            <a:schemeClr val="tx1"/>
          </a:solidFill>
          <a:latin typeface="+mn-lt"/>
          <a:ea typeface="+mn-ea"/>
          <a:cs typeface="+mn-cs"/>
        </a:defRPr>
      </a:lvl7pPr>
      <a:lvl8pPr marL="3200400" algn="l" defTabSz="914400" rtl="0" eaLnBrk="1" latinLnBrk="0" hangingPunct="1">
        <a:defRPr sz="1800" kern="1200" smtId="4294967295">
          <a:solidFill>
            <a:schemeClr val="tx1"/>
          </a:solidFill>
          <a:latin typeface="+mn-lt"/>
          <a:ea typeface="+mn-ea"/>
          <a:cs typeface="+mn-cs"/>
        </a:defRPr>
      </a:lvl8pPr>
      <a:lvl9pPr marL="3657600" algn="l" defTabSz="914400" rtl="0" eaLnBrk="1" latinLnBrk="0" hangingPunct="1">
        <a:defRPr sz="1800" kern="1200" smtId="4294967295">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2"/>
          <a:stretch>
            <a:fillRect/>
          </a:stretch>
        </p:blipFill>
        <p:spPr>
          <a:xfrm>
            <a:off x="2639165" y="858520"/>
            <a:ext cx="4780071" cy="1135380"/>
          </a:xfrm>
          <a:prstGeom prst="rect">
            <a:avLst/>
          </a:prstGeom>
        </p:spPr>
      </p:pic>
      <p:sp>
        <p:nvSpPr>
          <p:cNvPr id="5" name="New shape"/>
          <p:cNvSpPr/>
          <p:nvPr/>
        </p:nvSpPr>
        <p:spPr>
          <a:xfrm>
            <a:off x="2991990" y="4374368"/>
            <a:ext cx="4074421" cy="366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2400" b="0" i="0" u="none" dirty="0">
                <a:solidFill>
                  <a:srgbClr val="000000"/>
                </a:solidFill>
                <a:latin typeface="Arial"/>
              </a:rPr>
              <a:t>Organizational Culture Survey</a:t>
            </a:r>
          </a:p>
        </p:txBody>
      </p:sp>
      <p:sp>
        <p:nvSpPr>
          <p:cNvPr id="6" name="New shape"/>
          <p:cNvSpPr/>
          <p:nvPr/>
        </p:nvSpPr>
        <p:spPr>
          <a:xfrm>
            <a:off x="3385319" y="4740494"/>
            <a:ext cx="3287760" cy="369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lang="en-US" sz="2400" b="0" i="0" u="none" dirty="0">
                <a:solidFill>
                  <a:srgbClr val="000000"/>
                </a:solidFill>
                <a:latin typeface="Arial"/>
              </a:rPr>
              <a:t>Change Monitor Report </a:t>
            </a:r>
            <a:endParaRPr sz="2400" b="0" i="0" u="none" dirty="0">
              <a:solidFill>
                <a:srgbClr val="000000"/>
              </a:solidFill>
              <a:latin typeface="Arial"/>
            </a:endParaRPr>
          </a:p>
        </p:txBody>
      </p:sp>
      <p:pic>
        <p:nvPicPr>
          <p:cNvPr id="7" name="New picture"/>
          <p:cNvPicPr/>
          <p:nvPr/>
        </p:nvPicPr>
        <p:blipFill>
          <a:blip r:embed="rId3"/>
          <a:stretch>
            <a:fillRect/>
          </a:stretch>
        </p:blipFill>
        <p:spPr>
          <a:xfrm>
            <a:off x="3890933" y="6308344"/>
            <a:ext cx="2276533" cy="983996"/>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93046"/>
            <a:ext cx="8686800" cy="5324535"/>
          </a:xfrm>
          <a:prstGeom prst="rect">
            <a:avLst/>
          </a:prstGeom>
        </p:spPr>
        <p:txBody>
          <a:bodyPr wrap="square">
            <a:spAutoFit/>
          </a:bodyPr>
          <a:lstStyle/>
          <a:p>
            <a:r>
              <a:rPr lang="en-US" sz="2000" b="1" dirty="0">
                <a:solidFill>
                  <a:srgbClr val="C00000"/>
                </a:solidFill>
              </a:rPr>
              <a:t>Change Monitor </a:t>
            </a:r>
          </a:p>
          <a:p>
            <a:endParaRPr lang="en-US" sz="2000" dirty="0"/>
          </a:p>
          <a:p>
            <a:endParaRPr lang="en-US" sz="2000" dirty="0"/>
          </a:p>
          <a:p>
            <a:r>
              <a:rPr lang="en-US" sz="2000" dirty="0"/>
              <a:t>The Organizational Culture Change Monitor allows a company to resurvey their personnel approximately 100 days after the initial survey on two to three customer-selected indices/Modules .  The Change Monitor report measures the difference between the first and second set of survey results which helps ensure that the organization follows through with its action plans, as well as tests the effectiveness of its change initiative.  For example, a sample organization targeted Involvement as the area in which to implement action plans.  They took the Change Monitor on this index and a Change Monitor report was produced.</a:t>
            </a:r>
          </a:p>
          <a:p>
            <a:endParaRPr lang="en-US" sz="2000" dirty="0"/>
          </a:p>
          <a:p>
            <a:r>
              <a:rPr lang="en-US" sz="2000" dirty="0"/>
              <a:t>For each selected index, the Change Monitor report displays the previous percentile score, the current percentile score, and the difference between them.  In addition, this information is displayed for each line item within the selected index</a:t>
            </a:r>
            <a:r>
              <a:rPr lang="en-US" dirty="0"/>
              <a:t>.</a:t>
            </a:r>
          </a:p>
        </p:txBody>
      </p:sp>
    </p:spTree>
    <p:extLst>
      <p:ext uri="{BB962C8B-B14F-4D97-AF65-F5344CB8AC3E}">
        <p14:creationId xmlns:p14="http://schemas.microsoft.com/office/powerpoint/2010/main" val="414074595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8229022" y="101600"/>
            <a:ext cx="38100" cy="756920"/>
          </a:xfrm>
          <a:prstGeom prst="rect">
            <a:avLst/>
          </a:prstGeom>
          <a:solidFill>
            <a:srgbClr val="6D6E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4" name="New picture"/>
          <p:cNvPicPr/>
          <p:nvPr/>
        </p:nvPicPr>
        <p:blipFill>
          <a:blip r:embed="rId2"/>
          <a:stretch>
            <a:fillRect/>
          </a:stretch>
        </p:blipFill>
        <p:spPr>
          <a:xfrm>
            <a:off x="6152089" y="101600"/>
            <a:ext cx="1962633" cy="756920"/>
          </a:xfrm>
          <a:prstGeom prst="rect">
            <a:avLst/>
          </a:prstGeom>
        </p:spPr>
      </p:pic>
      <p:sp>
        <p:nvSpPr>
          <p:cNvPr id="5" name="New shape"/>
          <p:cNvSpPr/>
          <p:nvPr/>
        </p:nvSpPr>
        <p:spPr>
          <a:xfrm>
            <a:off x="101600" y="7548758"/>
            <a:ext cx="2056279" cy="122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800" b="0" i="0" u="none">
                <a:solidFill>
                  <a:srgbClr val="000000"/>
                </a:solidFill>
                <a:latin typeface="Arial"/>
              </a:rPr>
              <a:t>©Daniel R. Denison, Ph.D. All rights reserved</a:t>
            </a:r>
          </a:p>
        </p:txBody>
      </p:sp>
      <p:sp>
        <p:nvSpPr>
          <p:cNvPr id="6" name="New shape"/>
          <p:cNvSpPr/>
          <p:nvPr/>
        </p:nvSpPr>
        <p:spPr>
          <a:xfrm>
            <a:off x="101600" y="7426716"/>
            <a:ext cx="3605640" cy="122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800" b="1" i="0" u="none">
                <a:solidFill>
                  <a:srgbClr val="000000"/>
                </a:solidFill>
                <a:latin typeface="Arial"/>
              </a:rPr>
              <a:t>NUMBERS DENOTE PERCENTILES  |  10/7/2016  |  2015 Normative Dataset</a:t>
            </a:r>
          </a:p>
        </p:txBody>
      </p:sp>
      <p:sp>
        <p:nvSpPr>
          <p:cNvPr id="7" name="New shape"/>
          <p:cNvSpPr/>
          <p:nvPr/>
        </p:nvSpPr>
        <p:spPr>
          <a:xfrm>
            <a:off x="5000596" y="7548758"/>
            <a:ext cx="57207" cy="122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800" b="0" i="0" u="none">
                <a:solidFill>
                  <a:srgbClr val="000000"/>
                </a:solidFill>
                <a:latin typeface="Arial"/>
              </a:rPr>
              <a:t>1</a:t>
            </a:r>
          </a:p>
        </p:txBody>
      </p:sp>
      <p:pic>
        <p:nvPicPr>
          <p:cNvPr id="8" name="New picture"/>
          <p:cNvPicPr/>
          <p:nvPr/>
        </p:nvPicPr>
        <p:blipFill>
          <a:blip r:embed="rId3"/>
          <a:stretch>
            <a:fillRect/>
          </a:stretch>
        </p:blipFill>
        <p:spPr>
          <a:xfrm>
            <a:off x="330200" y="1925320"/>
            <a:ext cx="4699000" cy="4699000"/>
          </a:xfrm>
          <a:prstGeom prst="rect">
            <a:avLst/>
          </a:prstGeom>
        </p:spPr>
      </p:pic>
      <p:sp>
        <p:nvSpPr>
          <p:cNvPr id="9" name="New shape"/>
          <p:cNvSpPr/>
          <p:nvPr/>
        </p:nvSpPr>
        <p:spPr>
          <a:xfrm>
            <a:off x="325494" y="1236736"/>
            <a:ext cx="4713112" cy="2440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1600" b="1" i="0" u="none">
                <a:solidFill>
                  <a:srgbClr val="000000"/>
                </a:solidFill>
                <a:latin typeface="Arial"/>
              </a:rPr>
              <a:t>2015: Overall</a:t>
            </a:r>
          </a:p>
        </p:txBody>
      </p:sp>
      <p:sp>
        <p:nvSpPr>
          <p:cNvPr id="10" name="New shape"/>
          <p:cNvSpPr/>
          <p:nvPr/>
        </p:nvSpPr>
        <p:spPr>
          <a:xfrm>
            <a:off x="325494" y="7068820"/>
            <a:ext cx="4713112" cy="152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1000" b="1" i="0" u="none">
                <a:solidFill>
                  <a:srgbClr val="000000"/>
                </a:solidFill>
                <a:latin typeface="Arial"/>
              </a:rPr>
              <a:t>N = 1072</a:t>
            </a:r>
          </a:p>
        </p:txBody>
      </p:sp>
      <p:pic>
        <p:nvPicPr>
          <p:cNvPr id="11" name="New picture"/>
          <p:cNvPicPr/>
          <p:nvPr/>
        </p:nvPicPr>
        <p:blipFill>
          <a:blip r:embed="rId4"/>
          <a:stretch>
            <a:fillRect/>
          </a:stretch>
        </p:blipFill>
        <p:spPr>
          <a:xfrm>
            <a:off x="5029200" y="1925320"/>
            <a:ext cx="4699000" cy="4699000"/>
          </a:xfrm>
          <a:prstGeom prst="rect">
            <a:avLst/>
          </a:prstGeom>
        </p:spPr>
      </p:pic>
      <p:sp>
        <p:nvSpPr>
          <p:cNvPr id="12" name="New shape"/>
          <p:cNvSpPr/>
          <p:nvPr/>
        </p:nvSpPr>
        <p:spPr>
          <a:xfrm>
            <a:off x="5024493" y="1236736"/>
            <a:ext cx="4713112" cy="2440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1600" b="1" i="0" u="none">
                <a:solidFill>
                  <a:srgbClr val="000000"/>
                </a:solidFill>
                <a:latin typeface="Arial"/>
              </a:rPr>
              <a:t>2016: Overall</a:t>
            </a:r>
          </a:p>
        </p:txBody>
      </p:sp>
      <p:sp>
        <p:nvSpPr>
          <p:cNvPr id="13" name="New shape"/>
          <p:cNvSpPr/>
          <p:nvPr/>
        </p:nvSpPr>
        <p:spPr>
          <a:xfrm>
            <a:off x="5024493" y="7068820"/>
            <a:ext cx="4713112" cy="152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ctr"/>
            <a:r>
              <a:rPr sz="1000" b="1" i="0" u="none">
                <a:solidFill>
                  <a:srgbClr val="000000"/>
                </a:solidFill>
                <a:latin typeface="Arial"/>
              </a:rPr>
              <a:t>N = 1234</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948685" cy="183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a:solidFill>
                  <a:srgbClr val="000000"/>
                </a:solidFill>
                <a:latin typeface="Arial"/>
              </a:rPr>
              <a:t>Index Scores</a:t>
            </a:r>
          </a:p>
        </p:txBody>
      </p:sp>
      <p:sp>
        <p:nvSpPr>
          <p:cNvPr id="4" name="New shape"/>
          <p:cNvSpPr/>
          <p:nvPr/>
        </p:nvSpPr>
        <p:spPr>
          <a:xfrm>
            <a:off x="101600" y="284663"/>
            <a:ext cx="948685"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343243" y="1012987"/>
            <a:ext cx="7817389"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100" b="0" i="0" u="none">
                <a:solidFill>
                  <a:srgbClr val="000000"/>
                </a:solidFill>
                <a:latin typeface="Arial"/>
              </a:rPr>
              <a:t>2016: Overall (N = 1234)</a:t>
            </a:r>
          </a:p>
        </p:txBody>
      </p:sp>
      <p:sp>
        <p:nvSpPr>
          <p:cNvPr id="6" name="New shape"/>
          <p:cNvSpPr/>
          <p:nvPr/>
        </p:nvSpPr>
        <p:spPr>
          <a:xfrm>
            <a:off x="343243" y="771344"/>
            <a:ext cx="7817389"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100" b="0" i="0" u="none">
                <a:solidFill>
                  <a:srgbClr val="000000"/>
                </a:solidFill>
                <a:latin typeface="Arial"/>
              </a:rPr>
              <a:t>2015: Overall (N = 1072)</a:t>
            </a:r>
          </a:p>
        </p:txBody>
      </p:sp>
      <p:sp>
        <p:nvSpPr>
          <p:cNvPr id="7" name="New shape"/>
          <p:cNvSpPr/>
          <p:nvPr/>
        </p:nvSpPr>
        <p:spPr>
          <a:xfrm>
            <a:off x="101600" y="754563"/>
            <a:ext cx="201369" cy="201369"/>
          </a:xfrm>
          <a:prstGeom prst="rect">
            <a:avLst/>
          </a:prstGeom>
          <a:solidFill>
            <a:srgbClr val="A2C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101600" y="996206"/>
            <a:ext cx="201369" cy="201369"/>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101600" y="7548758"/>
            <a:ext cx="2056279" cy="122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800" b="0" i="0" u="none">
                <a:solidFill>
                  <a:srgbClr val="000000"/>
                </a:solidFill>
                <a:latin typeface="Arial"/>
              </a:rPr>
              <a:t>©Daniel R. Denison, Ph.D. All rights reserved</a:t>
            </a:r>
          </a:p>
        </p:txBody>
      </p:sp>
      <p:sp>
        <p:nvSpPr>
          <p:cNvPr id="10" name="New shape"/>
          <p:cNvSpPr/>
          <p:nvPr/>
        </p:nvSpPr>
        <p:spPr>
          <a:xfrm>
            <a:off x="101600" y="7426716"/>
            <a:ext cx="3605640" cy="122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800" b="1" i="0" u="none">
                <a:solidFill>
                  <a:srgbClr val="000000"/>
                </a:solidFill>
                <a:latin typeface="Arial"/>
              </a:rPr>
              <a:t>NUMBERS DENOTE PERCENTILES  |  10/7/2016  |  2015 Normative Dataset</a:t>
            </a:r>
          </a:p>
        </p:txBody>
      </p:sp>
      <p:sp>
        <p:nvSpPr>
          <p:cNvPr id="11" name="New shape"/>
          <p:cNvSpPr/>
          <p:nvPr/>
        </p:nvSpPr>
        <p:spPr>
          <a:xfrm>
            <a:off x="5000596" y="7548758"/>
            <a:ext cx="57207" cy="122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800" b="0" i="0" u="none">
                <a:solidFill>
                  <a:srgbClr val="000000"/>
                </a:solidFill>
                <a:latin typeface="Arial"/>
              </a:rPr>
              <a:t>2</a:t>
            </a:r>
          </a:p>
        </p:txBody>
      </p:sp>
      <p:sp>
        <p:nvSpPr>
          <p:cNvPr id="12" name="New shape"/>
          <p:cNvSpPr/>
          <p:nvPr/>
        </p:nvSpPr>
        <p:spPr>
          <a:xfrm>
            <a:off x="326460" y="1981200"/>
            <a:ext cx="1872507" cy="1983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1300" b="0" i="0" u="none">
                <a:solidFill>
                  <a:srgbClr val="669C4D"/>
                </a:solidFill>
                <a:latin typeface="Arial"/>
              </a:rPr>
              <a:t>Involvement</a:t>
            </a:r>
          </a:p>
        </p:txBody>
      </p:sp>
      <p:sp>
        <p:nvSpPr>
          <p:cNvPr id="13" name="New shape"/>
          <p:cNvSpPr/>
          <p:nvPr/>
        </p:nvSpPr>
        <p:spPr>
          <a:xfrm>
            <a:off x="327758" y="2280851"/>
            <a:ext cx="1222861"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900" b="0" i="1" u="none">
                <a:solidFill>
                  <a:srgbClr val="000000"/>
                </a:solidFill>
                <a:latin typeface="Arial"/>
              </a:rPr>
              <a:t>Empowerment</a:t>
            </a:r>
          </a:p>
        </p:txBody>
      </p:sp>
      <p:sp>
        <p:nvSpPr>
          <p:cNvPr id="14" name="New shape"/>
          <p:cNvSpPr/>
          <p:nvPr/>
        </p:nvSpPr>
        <p:spPr>
          <a:xfrm>
            <a:off x="1765300" y="2235200"/>
            <a:ext cx="431800" cy="2286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sz="1000" b="1" i="0" u="none">
                <a:solidFill>
                  <a:srgbClr val="000000"/>
                </a:solidFill>
                <a:latin typeface="Arial"/>
              </a:rPr>
              <a:t>+29</a:t>
            </a:r>
          </a:p>
        </p:txBody>
      </p:sp>
      <p:sp>
        <p:nvSpPr>
          <p:cNvPr id="15" name="New shape"/>
          <p:cNvSpPr/>
          <p:nvPr/>
        </p:nvSpPr>
        <p:spPr>
          <a:xfrm>
            <a:off x="6845300" y="2360884"/>
            <a:ext cx="85811"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61</a:t>
            </a:r>
          </a:p>
        </p:txBody>
      </p:sp>
      <p:sp>
        <p:nvSpPr>
          <p:cNvPr id="16" name="New shape"/>
          <p:cNvSpPr/>
          <p:nvPr/>
        </p:nvSpPr>
        <p:spPr>
          <a:xfrm>
            <a:off x="4762500" y="2246584"/>
            <a:ext cx="85811"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32</a:t>
            </a:r>
          </a:p>
        </p:txBody>
      </p:sp>
      <p:sp>
        <p:nvSpPr>
          <p:cNvPr id="17" name="New shape"/>
          <p:cNvSpPr/>
          <p:nvPr/>
        </p:nvSpPr>
        <p:spPr>
          <a:xfrm>
            <a:off x="327758" y="2560251"/>
            <a:ext cx="1222861"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900" b="0" i="1" u="none">
                <a:solidFill>
                  <a:srgbClr val="000000"/>
                </a:solidFill>
                <a:latin typeface="Arial"/>
              </a:rPr>
              <a:t>Team Orientation</a:t>
            </a:r>
          </a:p>
        </p:txBody>
      </p:sp>
      <p:sp>
        <p:nvSpPr>
          <p:cNvPr id="18" name="New shape"/>
          <p:cNvSpPr/>
          <p:nvPr/>
        </p:nvSpPr>
        <p:spPr>
          <a:xfrm>
            <a:off x="1765300" y="2514600"/>
            <a:ext cx="431800" cy="2286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sz="1000" b="1" i="0" u="none">
                <a:solidFill>
                  <a:srgbClr val="000000"/>
                </a:solidFill>
                <a:latin typeface="Arial"/>
              </a:rPr>
              <a:t>+29</a:t>
            </a:r>
          </a:p>
        </p:txBody>
      </p:sp>
      <p:sp>
        <p:nvSpPr>
          <p:cNvPr id="19" name="New shape"/>
          <p:cNvSpPr/>
          <p:nvPr/>
        </p:nvSpPr>
        <p:spPr>
          <a:xfrm>
            <a:off x="7556500" y="2640284"/>
            <a:ext cx="85811"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71</a:t>
            </a:r>
          </a:p>
        </p:txBody>
      </p:sp>
      <p:sp>
        <p:nvSpPr>
          <p:cNvPr id="20" name="New shape"/>
          <p:cNvSpPr/>
          <p:nvPr/>
        </p:nvSpPr>
        <p:spPr>
          <a:xfrm>
            <a:off x="5473700" y="2525984"/>
            <a:ext cx="85811"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42</a:t>
            </a:r>
          </a:p>
        </p:txBody>
      </p:sp>
      <p:sp>
        <p:nvSpPr>
          <p:cNvPr id="21" name="New shape"/>
          <p:cNvSpPr/>
          <p:nvPr/>
        </p:nvSpPr>
        <p:spPr>
          <a:xfrm>
            <a:off x="327758" y="2839651"/>
            <a:ext cx="1222861"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900" b="0" i="1" u="none">
                <a:solidFill>
                  <a:srgbClr val="000000"/>
                </a:solidFill>
                <a:latin typeface="Arial"/>
              </a:rPr>
              <a:t>Capability Development</a:t>
            </a:r>
          </a:p>
        </p:txBody>
      </p:sp>
      <p:sp>
        <p:nvSpPr>
          <p:cNvPr id="22" name="New shape"/>
          <p:cNvSpPr/>
          <p:nvPr/>
        </p:nvSpPr>
        <p:spPr>
          <a:xfrm>
            <a:off x="1765300" y="2794000"/>
            <a:ext cx="431800" cy="2286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sz="1000" b="1" i="0" u="none">
                <a:solidFill>
                  <a:srgbClr val="000000"/>
                </a:solidFill>
                <a:latin typeface="Arial"/>
              </a:rPr>
              <a:t>+29</a:t>
            </a:r>
          </a:p>
        </p:txBody>
      </p:sp>
      <p:sp>
        <p:nvSpPr>
          <p:cNvPr id="23" name="New shape"/>
          <p:cNvSpPr/>
          <p:nvPr/>
        </p:nvSpPr>
        <p:spPr>
          <a:xfrm>
            <a:off x="6629400" y="2919684"/>
            <a:ext cx="85811"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58</a:t>
            </a:r>
          </a:p>
        </p:txBody>
      </p:sp>
      <p:sp>
        <p:nvSpPr>
          <p:cNvPr id="24" name="New shape"/>
          <p:cNvSpPr/>
          <p:nvPr/>
        </p:nvSpPr>
        <p:spPr>
          <a:xfrm>
            <a:off x="4546600" y="2805384"/>
            <a:ext cx="85811"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29</a:t>
            </a:r>
          </a:p>
        </p:txBody>
      </p:sp>
      <p:sp>
        <p:nvSpPr>
          <p:cNvPr id="26" name="New shape"/>
          <p:cNvSpPr/>
          <p:nvPr/>
        </p:nvSpPr>
        <p:spPr>
          <a:xfrm>
            <a:off x="1737275" y="1625600"/>
            <a:ext cx="487850"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DIFFERENCE</a:t>
            </a:r>
          </a:p>
        </p:txBody>
      </p:sp>
      <p:sp>
        <p:nvSpPr>
          <p:cNvPr id="27" name="New shape"/>
          <p:cNvSpPr/>
          <p:nvPr/>
        </p:nvSpPr>
        <p:spPr>
          <a:xfrm>
            <a:off x="2413000" y="1625600"/>
            <a:ext cx="479904"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PERCENTILE</a:t>
            </a:r>
          </a:p>
        </p:txBody>
      </p:sp>
      <p:sp>
        <p:nvSpPr>
          <p:cNvPr id="28" name="New shape"/>
          <p:cNvSpPr/>
          <p:nvPr/>
        </p:nvSpPr>
        <p:spPr>
          <a:xfrm>
            <a:off x="2400300" y="1752600"/>
            <a:ext cx="42905"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0</a:t>
            </a:r>
          </a:p>
        </p:txBody>
      </p:sp>
      <p:sp>
        <p:nvSpPr>
          <p:cNvPr id="29" name="New shape"/>
          <p:cNvSpPr/>
          <p:nvPr/>
        </p:nvSpPr>
        <p:spPr>
          <a:xfrm>
            <a:off x="2374900" y="19050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New shape"/>
          <p:cNvSpPr/>
          <p:nvPr/>
        </p:nvSpPr>
        <p:spPr>
          <a:xfrm>
            <a:off x="4140200" y="1752600"/>
            <a:ext cx="149374"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25th</a:t>
            </a:r>
          </a:p>
        </p:txBody>
      </p:sp>
      <p:sp>
        <p:nvSpPr>
          <p:cNvPr id="31" name="New shape"/>
          <p:cNvSpPr/>
          <p:nvPr/>
        </p:nvSpPr>
        <p:spPr>
          <a:xfrm>
            <a:off x="4165600" y="19050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5930900" y="1752600"/>
            <a:ext cx="149374"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50th</a:t>
            </a:r>
          </a:p>
        </p:txBody>
      </p:sp>
      <p:sp>
        <p:nvSpPr>
          <p:cNvPr id="33" name="New shape"/>
          <p:cNvSpPr/>
          <p:nvPr/>
        </p:nvSpPr>
        <p:spPr>
          <a:xfrm>
            <a:off x="5956300" y="19050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4" name="New shape"/>
          <p:cNvSpPr/>
          <p:nvPr/>
        </p:nvSpPr>
        <p:spPr>
          <a:xfrm>
            <a:off x="7721600" y="1752600"/>
            <a:ext cx="149374"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75th</a:t>
            </a:r>
          </a:p>
        </p:txBody>
      </p:sp>
      <p:sp>
        <p:nvSpPr>
          <p:cNvPr id="35" name="New shape"/>
          <p:cNvSpPr/>
          <p:nvPr/>
        </p:nvSpPr>
        <p:spPr>
          <a:xfrm>
            <a:off x="7747000" y="19050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6" name="New shape"/>
          <p:cNvSpPr/>
          <p:nvPr/>
        </p:nvSpPr>
        <p:spPr>
          <a:xfrm>
            <a:off x="9486900" y="1752600"/>
            <a:ext cx="192280"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100th</a:t>
            </a:r>
          </a:p>
        </p:txBody>
      </p:sp>
      <p:sp>
        <p:nvSpPr>
          <p:cNvPr id="37" name="New shape"/>
          <p:cNvSpPr/>
          <p:nvPr/>
        </p:nvSpPr>
        <p:spPr>
          <a:xfrm>
            <a:off x="9537700" y="19050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2413000" y="1943100"/>
            <a:ext cx="7162800" cy="127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p:cNvSpPr/>
          <p:nvPr/>
        </p:nvSpPr>
        <p:spPr>
          <a:xfrm>
            <a:off x="2413000" y="2349500"/>
            <a:ext cx="1765300" cy="114300"/>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0" name="New shape"/>
          <p:cNvSpPr/>
          <p:nvPr/>
        </p:nvSpPr>
        <p:spPr>
          <a:xfrm>
            <a:off x="4216400" y="2349500"/>
            <a:ext cx="1752600" cy="114300"/>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1" name="New shape"/>
          <p:cNvSpPr/>
          <p:nvPr/>
        </p:nvSpPr>
        <p:spPr>
          <a:xfrm>
            <a:off x="6007100" y="2349500"/>
            <a:ext cx="774700" cy="114300"/>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2" name="New shape"/>
          <p:cNvSpPr/>
          <p:nvPr/>
        </p:nvSpPr>
        <p:spPr>
          <a:xfrm>
            <a:off x="2413000" y="2235200"/>
            <a:ext cx="1765300" cy="114300"/>
          </a:xfrm>
          <a:prstGeom prst="rect">
            <a:avLst/>
          </a:prstGeom>
          <a:solidFill>
            <a:srgbClr val="A2C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p:cNvSpPr/>
          <p:nvPr/>
        </p:nvSpPr>
        <p:spPr>
          <a:xfrm>
            <a:off x="4216400" y="2235200"/>
            <a:ext cx="482600" cy="114300"/>
          </a:xfrm>
          <a:prstGeom prst="rect">
            <a:avLst/>
          </a:prstGeom>
          <a:solidFill>
            <a:srgbClr val="A2C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4" name="New shape"/>
          <p:cNvSpPr/>
          <p:nvPr/>
        </p:nvSpPr>
        <p:spPr>
          <a:xfrm>
            <a:off x="2413000" y="2628900"/>
            <a:ext cx="1765300" cy="114300"/>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New shape"/>
          <p:cNvSpPr/>
          <p:nvPr/>
        </p:nvSpPr>
        <p:spPr>
          <a:xfrm>
            <a:off x="4216400" y="2628900"/>
            <a:ext cx="1752600" cy="114300"/>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6" name="New shape"/>
          <p:cNvSpPr/>
          <p:nvPr/>
        </p:nvSpPr>
        <p:spPr>
          <a:xfrm>
            <a:off x="6007100" y="2628900"/>
            <a:ext cx="1485900" cy="114300"/>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7" name="New shape"/>
          <p:cNvSpPr/>
          <p:nvPr/>
        </p:nvSpPr>
        <p:spPr>
          <a:xfrm>
            <a:off x="2413000" y="2514600"/>
            <a:ext cx="1765300" cy="114300"/>
          </a:xfrm>
          <a:prstGeom prst="rect">
            <a:avLst/>
          </a:prstGeom>
          <a:solidFill>
            <a:srgbClr val="A2C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8" name="New shape"/>
          <p:cNvSpPr/>
          <p:nvPr/>
        </p:nvSpPr>
        <p:spPr>
          <a:xfrm>
            <a:off x="4216400" y="2514600"/>
            <a:ext cx="1193800" cy="114300"/>
          </a:xfrm>
          <a:prstGeom prst="rect">
            <a:avLst/>
          </a:prstGeom>
          <a:solidFill>
            <a:srgbClr val="A2C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p:cNvSpPr/>
          <p:nvPr/>
        </p:nvSpPr>
        <p:spPr>
          <a:xfrm>
            <a:off x="2413000" y="2908300"/>
            <a:ext cx="1765300" cy="114300"/>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0" name="New shape"/>
          <p:cNvSpPr/>
          <p:nvPr/>
        </p:nvSpPr>
        <p:spPr>
          <a:xfrm>
            <a:off x="4216400" y="2908300"/>
            <a:ext cx="1752600" cy="114300"/>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1" name="New shape"/>
          <p:cNvSpPr/>
          <p:nvPr/>
        </p:nvSpPr>
        <p:spPr>
          <a:xfrm>
            <a:off x="6007100" y="2908300"/>
            <a:ext cx="558800" cy="114300"/>
          </a:xfrm>
          <a:prstGeom prst="rect">
            <a:avLst/>
          </a:prstGeom>
          <a:solidFill>
            <a:srgbClr val="669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p:cNvSpPr/>
          <p:nvPr/>
        </p:nvSpPr>
        <p:spPr>
          <a:xfrm>
            <a:off x="2413000" y="2794000"/>
            <a:ext cx="1765300" cy="114300"/>
          </a:xfrm>
          <a:prstGeom prst="rect">
            <a:avLst/>
          </a:prstGeom>
          <a:solidFill>
            <a:srgbClr val="A2C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3" name="New shape"/>
          <p:cNvSpPr/>
          <p:nvPr/>
        </p:nvSpPr>
        <p:spPr>
          <a:xfrm>
            <a:off x="4216400" y="2794000"/>
            <a:ext cx="266700" cy="114300"/>
          </a:xfrm>
          <a:prstGeom prst="rect">
            <a:avLst/>
          </a:prstGeom>
          <a:solidFill>
            <a:srgbClr val="A2C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4" name="New shape"/>
          <p:cNvSpPr/>
          <p:nvPr/>
        </p:nvSpPr>
        <p:spPr>
          <a:xfrm>
            <a:off x="2374900" y="32258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5" name="New shape"/>
          <p:cNvSpPr/>
          <p:nvPr/>
        </p:nvSpPr>
        <p:spPr>
          <a:xfrm>
            <a:off x="4165600" y="32258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p:cNvSpPr/>
          <p:nvPr/>
        </p:nvSpPr>
        <p:spPr>
          <a:xfrm>
            <a:off x="5956300" y="32258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7" name="New shape"/>
          <p:cNvSpPr/>
          <p:nvPr/>
        </p:nvSpPr>
        <p:spPr>
          <a:xfrm>
            <a:off x="7747000" y="32258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8" name="New shape"/>
          <p:cNvSpPr/>
          <p:nvPr/>
        </p:nvSpPr>
        <p:spPr>
          <a:xfrm>
            <a:off x="9537700" y="3225800"/>
            <a:ext cx="88900" cy="88900"/>
          </a:xfrm>
          <a:prstGeom prst="ellipse">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9" name="New shape"/>
          <p:cNvSpPr/>
          <p:nvPr/>
        </p:nvSpPr>
        <p:spPr>
          <a:xfrm>
            <a:off x="2413000" y="3263900"/>
            <a:ext cx="7162800" cy="12700"/>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0" name="New shape"/>
          <p:cNvSpPr/>
          <p:nvPr/>
        </p:nvSpPr>
        <p:spPr>
          <a:xfrm>
            <a:off x="2413000" y="3403638"/>
            <a:ext cx="381381"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600" b="0" i="0" u="none">
                <a:solidFill>
                  <a:srgbClr val="000000"/>
                </a:solidFill>
                <a:latin typeface="Arial"/>
              </a:rPr>
              <a:t>QUARTILE</a:t>
            </a:r>
          </a:p>
        </p:txBody>
      </p:sp>
      <p:sp>
        <p:nvSpPr>
          <p:cNvPr id="61" name="New shape"/>
          <p:cNvSpPr/>
          <p:nvPr/>
        </p:nvSpPr>
        <p:spPr>
          <a:xfrm>
            <a:off x="3225800" y="3365500"/>
            <a:ext cx="158909"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100" b="1" i="1" u="none">
                <a:solidFill>
                  <a:srgbClr val="000000"/>
                </a:solidFill>
                <a:latin typeface="Arial"/>
              </a:rPr>
              <a:t>1</a:t>
            </a:r>
            <a:r>
              <a:rPr sz="1100" b="1" i="1" u="none" baseline="50000">
                <a:solidFill>
                  <a:srgbClr val="000000"/>
                </a:solidFill>
                <a:latin typeface="Arial"/>
              </a:rPr>
              <a:t>st</a:t>
            </a:r>
          </a:p>
        </p:txBody>
      </p:sp>
      <p:sp>
        <p:nvSpPr>
          <p:cNvPr id="62" name="New shape"/>
          <p:cNvSpPr/>
          <p:nvPr/>
        </p:nvSpPr>
        <p:spPr>
          <a:xfrm>
            <a:off x="5003800" y="3365500"/>
            <a:ext cx="189101"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100" b="1" i="1" u="none">
                <a:solidFill>
                  <a:srgbClr val="000000"/>
                </a:solidFill>
                <a:latin typeface="Arial"/>
              </a:rPr>
              <a:t>2</a:t>
            </a:r>
            <a:r>
              <a:rPr sz="1100" b="1" i="1" u="none" baseline="50000">
                <a:solidFill>
                  <a:srgbClr val="000000"/>
                </a:solidFill>
                <a:latin typeface="Arial"/>
              </a:rPr>
              <a:t>nd</a:t>
            </a:r>
          </a:p>
        </p:txBody>
      </p:sp>
      <p:sp>
        <p:nvSpPr>
          <p:cNvPr id="63" name="New shape"/>
          <p:cNvSpPr/>
          <p:nvPr/>
        </p:nvSpPr>
        <p:spPr>
          <a:xfrm>
            <a:off x="6807200" y="3365500"/>
            <a:ext cx="170032"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100" b="1" i="1" u="none">
                <a:solidFill>
                  <a:srgbClr val="000000"/>
                </a:solidFill>
                <a:latin typeface="Arial"/>
              </a:rPr>
              <a:t>3</a:t>
            </a:r>
            <a:r>
              <a:rPr sz="1100" b="1" i="1" u="none" baseline="50000">
                <a:solidFill>
                  <a:srgbClr val="000000"/>
                </a:solidFill>
                <a:latin typeface="Arial"/>
              </a:rPr>
              <a:t>rd</a:t>
            </a:r>
          </a:p>
        </p:txBody>
      </p:sp>
      <p:sp>
        <p:nvSpPr>
          <p:cNvPr id="64" name="New shape"/>
          <p:cNvSpPr/>
          <p:nvPr/>
        </p:nvSpPr>
        <p:spPr>
          <a:xfrm>
            <a:off x="8597900" y="3365500"/>
            <a:ext cx="163676" cy="167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1100" b="1" i="1" u="none">
                <a:solidFill>
                  <a:srgbClr val="000000"/>
                </a:solidFill>
                <a:latin typeface="Arial"/>
              </a:rPr>
              <a:t>4</a:t>
            </a:r>
            <a:r>
              <a:rPr sz="1100" b="1" i="1" u="none" baseline="50000">
                <a:solidFill>
                  <a:srgbClr val="000000"/>
                </a:solidFill>
                <a:latin typeface="Arial"/>
              </a:rPr>
              <a:t>th</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ew shape"/>
          <p:cNvSpPr/>
          <p:nvPr/>
        </p:nvSpPr>
        <p:spPr>
          <a:xfrm>
            <a:off x="101600" y="101600"/>
            <a:ext cx="915314" cy="183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1200" b="1" i="0" u="none">
                <a:solidFill>
                  <a:srgbClr val="702963"/>
                </a:solidFill>
                <a:latin typeface="Arial"/>
              </a:rPr>
              <a:t>Engagement</a:t>
            </a:r>
          </a:p>
        </p:txBody>
      </p:sp>
      <p:sp>
        <p:nvSpPr>
          <p:cNvPr id="4" name="New shape"/>
          <p:cNvSpPr/>
          <p:nvPr/>
        </p:nvSpPr>
        <p:spPr>
          <a:xfrm>
            <a:off x="101600" y="284663"/>
            <a:ext cx="915314" cy="127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330200" y="1049020"/>
            <a:ext cx="919693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1100" b="0" i="0" u="none">
                <a:solidFill>
                  <a:srgbClr val="000000"/>
                </a:solidFill>
                <a:latin typeface="Arial"/>
              </a:rPr>
              <a:t>Employee Engagement is an enhanced positive attitude that someone feels toward their work. Engaged employees put forth extra effort and are enthusiastic, energized, and passionate. Employee engagement results can help leaders and managers understand their employees' attitudes towards their job and organization.</a:t>
            </a:r>
          </a:p>
        </p:txBody>
      </p:sp>
      <p:sp>
        <p:nvSpPr>
          <p:cNvPr id="6" name="New shape"/>
          <p:cNvSpPr/>
          <p:nvPr/>
        </p:nvSpPr>
        <p:spPr>
          <a:xfrm>
            <a:off x="101600" y="7548758"/>
            <a:ext cx="2056279" cy="122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800" b="0" i="0" u="none">
                <a:solidFill>
                  <a:srgbClr val="000000"/>
                </a:solidFill>
                <a:latin typeface="Arial"/>
              </a:rPr>
              <a:t>©Daniel R. Denison, Ph.D. All rights reserved</a:t>
            </a:r>
          </a:p>
        </p:txBody>
      </p:sp>
      <p:sp>
        <p:nvSpPr>
          <p:cNvPr id="7" name="New shape"/>
          <p:cNvSpPr/>
          <p:nvPr/>
        </p:nvSpPr>
        <p:spPr>
          <a:xfrm>
            <a:off x="101600" y="7426716"/>
            <a:ext cx="3605640" cy="122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800" b="1" i="0" u="none">
                <a:solidFill>
                  <a:srgbClr val="000000"/>
                </a:solidFill>
                <a:latin typeface="Arial"/>
              </a:rPr>
              <a:t>NUMBERS DENOTE PERCENTILES  |  10/7/2016  |  2015 Normative Dataset</a:t>
            </a:r>
          </a:p>
        </p:txBody>
      </p:sp>
      <p:sp>
        <p:nvSpPr>
          <p:cNvPr id="8" name="New shape"/>
          <p:cNvSpPr/>
          <p:nvPr/>
        </p:nvSpPr>
        <p:spPr>
          <a:xfrm>
            <a:off x="5000596" y="7548758"/>
            <a:ext cx="57207" cy="122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800" b="0" i="0" u="none">
                <a:solidFill>
                  <a:srgbClr val="000000"/>
                </a:solidFill>
                <a:latin typeface="Arial"/>
              </a:rPr>
              <a:t>5</a:t>
            </a:r>
          </a:p>
        </p:txBody>
      </p:sp>
      <p:sp>
        <p:nvSpPr>
          <p:cNvPr id="9" name="New shape"/>
          <p:cNvSpPr/>
          <p:nvPr/>
        </p:nvSpPr>
        <p:spPr>
          <a:xfrm>
            <a:off x="527908" y="2144881"/>
            <a:ext cx="7647812"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900" b="0" i="0" u="none">
                <a:solidFill>
                  <a:srgbClr val="000000"/>
                </a:solidFill>
                <a:latin typeface="Arial"/>
              </a:rPr>
              <a:t>2016: Overall (N = 1234)</a:t>
            </a:r>
          </a:p>
        </p:txBody>
      </p:sp>
      <p:sp>
        <p:nvSpPr>
          <p:cNvPr id="10" name="New shape"/>
          <p:cNvSpPr/>
          <p:nvPr/>
        </p:nvSpPr>
        <p:spPr>
          <a:xfrm>
            <a:off x="527908" y="1947173"/>
            <a:ext cx="7632538"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l"/>
            <a:r>
              <a:rPr sz="900" b="0" i="0" u="none">
                <a:solidFill>
                  <a:srgbClr val="000000"/>
                </a:solidFill>
                <a:latin typeface="Arial"/>
              </a:rPr>
              <a:t>2015: Overall (N = 1072)</a:t>
            </a:r>
          </a:p>
        </p:txBody>
      </p:sp>
      <p:sp>
        <p:nvSpPr>
          <p:cNvPr id="11" name="New shape"/>
          <p:cNvSpPr/>
          <p:nvPr/>
        </p:nvSpPr>
        <p:spPr>
          <a:xfrm>
            <a:off x="330200" y="1933443"/>
            <a:ext cx="164757" cy="164757"/>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330200" y="2131150"/>
            <a:ext cx="164757" cy="164757"/>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6041408" y="1933443"/>
            <a:ext cx="487850"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DIFFERENCE</a:t>
            </a:r>
          </a:p>
        </p:txBody>
      </p:sp>
      <p:sp>
        <p:nvSpPr>
          <p:cNvPr id="15" name="New shape"/>
          <p:cNvSpPr/>
          <p:nvPr/>
        </p:nvSpPr>
        <p:spPr>
          <a:xfrm>
            <a:off x="6626860" y="1933443"/>
            <a:ext cx="479904"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l"/>
            <a:r>
              <a:rPr sz="600" b="0" i="0" u="none">
                <a:solidFill>
                  <a:srgbClr val="000000"/>
                </a:solidFill>
                <a:latin typeface="Arial"/>
              </a:rPr>
              <a:t>PERCENTILE</a:t>
            </a:r>
          </a:p>
        </p:txBody>
      </p:sp>
      <p:sp>
        <p:nvSpPr>
          <p:cNvPr id="17" name="New shape"/>
          <p:cNvSpPr/>
          <p:nvPr/>
        </p:nvSpPr>
        <p:spPr>
          <a:xfrm>
            <a:off x="6626860" y="2167306"/>
            <a:ext cx="2951965" cy="254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6605407" y="2024974"/>
            <a:ext cx="42905"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0</a:t>
            </a:r>
          </a:p>
        </p:txBody>
      </p:sp>
      <p:sp>
        <p:nvSpPr>
          <p:cNvPr id="19" name="New shape"/>
          <p:cNvSpPr/>
          <p:nvPr/>
        </p:nvSpPr>
        <p:spPr>
          <a:xfrm>
            <a:off x="6588760" y="2141906"/>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p:cNvSpPr/>
          <p:nvPr/>
        </p:nvSpPr>
        <p:spPr>
          <a:xfrm>
            <a:off x="7290164" y="2024974"/>
            <a:ext cx="149374"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25th</a:t>
            </a:r>
          </a:p>
        </p:txBody>
      </p:sp>
      <p:sp>
        <p:nvSpPr>
          <p:cNvPr id="21" name="New shape"/>
          <p:cNvSpPr/>
          <p:nvPr/>
        </p:nvSpPr>
        <p:spPr>
          <a:xfrm>
            <a:off x="7326751" y="2141906"/>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p:cNvSpPr/>
          <p:nvPr/>
        </p:nvSpPr>
        <p:spPr>
          <a:xfrm>
            <a:off x="8028156" y="2024974"/>
            <a:ext cx="149374"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50th</a:t>
            </a:r>
          </a:p>
        </p:txBody>
      </p:sp>
      <p:sp>
        <p:nvSpPr>
          <p:cNvPr id="23" name="New shape"/>
          <p:cNvSpPr/>
          <p:nvPr/>
        </p:nvSpPr>
        <p:spPr>
          <a:xfrm>
            <a:off x="8064743" y="2141906"/>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New shape"/>
          <p:cNvSpPr/>
          <p:nvPr/>
        </p:nvSpPr>
        <p:spPr>
          <a:xfrm>
            <a:off x="8766147" y="2024974"/>
            <a:ext cx="149374"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75th</a:t>
            </a:r>
          </a:p>
        </p:txBody>
      </p:sp>
      <p:sp>
        <p:nvSpPr>
          <p:cNvPr id="25" name="New shape"/>
          <p:cNvSpPr/>
          <p:nvPr/>
        </p:nvSpPr>
        <p:spPr>
          <a:xfrm>
            <a:off x="8802734" y="2141906"/>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p:cNvSpPr/>
          <p:nvPr/>
        </p:nvSpPr>
        <p:spPr>
          <a:xfrm>
            <a:off x="9482686" y="2024974"/>
            <a:ext cx="192280"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100th</a:t>
            </a:r>
          </a:p>
        </p:txBody>
      </p:sp>
      <p:sp>
        <p:nvSpPr>
          <p:cNvPr id="27" name="New shape"/>
          <p:cNvSpPr/>
          <p:nvPr/>
        </p:nvSpPr>
        <p:spPr>
          <a:xfrm>
            <a:off x="9540725" y="2141906"/>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New shape"/>
          <p:cNvSpPr/>
          <p:nvPr/>
        </p:nvSpPr>
        <p:spPr>
          <a:xfrm>
            <a:off x="8191402" y="2410246"/>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53</a:t>
            </a:r>
          </a:p>
        </p:txBody>
      </p:sp>
      <p:sp>
        <p:nvSpPr>
          <p:cNvPr id="29" name="New shape"/>
          <p:cNvSpPr/>
          <p:nvPr/>
        </p:nvSpPr>
        <p:spPr>
          <a:xfrm>
            <a:off x="318955" y="2294306"/>
            <a:ext cx="5630465"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1400" b="0" i="0" u="none">
                <a:solidFill>
                  <a:srgbClr val="3C1955"/>
                </a:solidFill>
                <a:latin typeface="Arial"/>
              </a:rPr>
              <a:t>Engagement</a:t>
            </a:r>
          </a:p>
        </p:txBody>
      </p:sp>
      <p:sp>
        <p:nvSpPr>
          <p:cNvPr id="30" name="New shape"/>
          <p:cNvSpPr/>
          <p:nvPr/>
        </p:nvSpPr>
        <p:spPr>
          <a:xfrm>
            <a:off x="6626859" y="2401092"/>
            <a:ext cx="7252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1" name="New shape"/>
          <p:cNvSpPr/>
          <p:nvPr/>
        </p:nvSpPr>
        <p:spPr>
          <a:xfrm>
            <a:off x="7377550" y="2401092"/>
            <a:ext cx="7125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p:cNvSpPr/>
          <p:nvPr/>
        </p:nvSpPr>
        <p:spPr>
          <a:xfrm>
            <a:off x="8115543" y="2401092"/>
            <a:ext cx="75859"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3" name="New shape"/>
          <p:cNvSpPr/>
          <p:nvPr/>
        </p:nvSpPr>
        <p:spPr>
          <a:xfrm>
            <a:off x="7689567" y="2300408"/>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36</a:t>
            </a:r>
          </a:p>
        </p:txBody>
      </p:sp>
      <p:sp>
        <p:nvSpPr>
          <p:cNvPr id="34" name="New shape"/>
          <p:cNvSpPr/>
          <p:nvPr/>
        </p:nvSpPr>
        <p:spPr>
          <a:xfrm>
            <a:off x="6626859" y="2291255"/>
            <a:ext cx="725291"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New shape"/>
          <p:cNvSpPr/>
          <p:nvPr/>
        </p:nvSpPr>
        <p:spPr>
          <a:xfrm>
            <a:off x="7377550" y="2291255"/>
            <a:ext cx="312016"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6" name="New shape"/>
          <p:cNvSpPr/>
          <p:nvPr/>
        </p:nvSpPr>
        <p:spPr>
          <a:xfrm>
            <a:off x="6070806" y="2294306"/>
            <a:ext cx="429054" cy="21357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sz="1000" b="1" i="0" u="none">
                <a:solidFill>
                  <a:srgbClr val="000000"/>
                </a:solidFill>
                <a:latin typeface="Arial"/>
              </a:rPr>
              <a:t>+17</a:t>
            </a:r>
          </a:p>
        </p:txBody>
      </p:sp>
      <p:sp>
        <p:nvSpPr>
          <p:cNvPr id="37" name="New shape"/>
          <p:cNvSpPr/>
          <p:nvPr/>
        </p:nvSpPr>
        <p:spPr>
          <a:xfrm>
            <a:off x="6626860" y="2622179"/>
            <a:ext cx="2951965" cy="127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8" name="New shape"/>
          <p:cNvSpPr/>
          <p:nvPr/>
        </p:nvSpPr>
        <p:spPr>
          <a:xfrm>
            <a:off x="8604677" y="2872724"/>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67</a:t>
            </a:r>
          </a:p>
        </p:txBody>
      </p:sp>
      <p:sp>
        <p:nvSpPr>
          <p:cNvPr id="39" name="New shape"/>
          <p:cNvSpPr/>
          <p:nvPr/>
        </p:nvSpPr>
        <p:spPr>
          <a:xfrm>
            <a:off x="318955" y="2794922"/>
            <a:ext cx="5630465"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900" b="0" i="0" u="none">
                <a:solidFill>
                  <a:srgbClr val="000000"/>
                </a:solidFill>
                <a:latin typeface="Arial"/>
              </a:rPr>
              <a:t>My work drives me to go the extra mile.</a:t>
            </a:r>
          </a:p>
        </p:txBody>
      </p:sp>
      <p:sp>
        <p:nvSpPr>
          <p:cNvPr id="40" name="New shape"/>
          <p:cNvSpPr/>
          <p:nvPr/>
        </p:nvSpPr>
        <p:spPr>
          <a:xfrm>
            <a:off x="6626859" y="2863571"/>
            <a:ext cx="7252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1" name="New shape"/>
          <p:cNvSpPr/>
          <p:nvPr/>
        </p:nvSpPr>
        <p:spPr>
          <a:xfrm>
            <a:off x="7377550" y="2863571"/>
            <a:ext cx="7125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2" name="New shape"/>
          <p:cNvSpPr/>
          <p:nvPr/>
        </p:nvSpPr>
        <p:spPr>
          <a:xfrm>
            <a:off x="8115543" y="2863571"/>
            <a:ext cx="489134"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p:cNvSpPr/>
          <p:nvPr/>
        </p:nvSpPr>
        <p:spPr>
          <a:xfrm>
            <a:off x="8132363" y="2762886"/>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51</a:t>
            </a:r>
          </a:p>
        </p:txBody>
      </p:sp>
      <p:sp>
        <p:nvSpPr>
          <p:cNvPr id="44" name="New shape"/>
          <p:cNvSpPr/>
          <p:nvPr/>
        </p:nvSpPr>
        <p:spPr>
          <a:xfrm>
            <a:off x="6626859" y="2753733"/>
            <a:ext cx="725291"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New shape"/>
          <p:cNvSpPr/>
          <p:nvPr/>
        </p:nvSpPr>
        <p:spPr>
          <a:xfrm>
            <a:off x="7377550" y="2753733"/>
            <a:ext cx="712591"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6" name="New shape"/>
          <p:cNvSpPr/>
          <p:nvPr/>
        </p:nvSpPr>
        <p:spPr>
          <a:xfrm>
            <a:off x="8115543" y="2753733"/>
            <a:ext cx="16820"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7" name="New shape"/>
          <p:cNvSpPr/>
          <p:nvPr/>
        </p:nvSpPr>
        <p:spPr>
          <a:xfrm>
            <a:off x="6070806" y="2772039"/>
            <a:ext cx="429054" cy="18306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sz="1000" b="1" i="0" u="none">
                <a:solidFill>
                  <a:srgbClr val="000000"/>
                </a:solidFill>
                <a:latin typeface="Arial"/>
              </a:rPr>
              <a:t>+16</a:t>
            </a:r>
          </a:p>
        </p:txBody>
      </p:sp>
      <p:sp>
        <p:nvSpPr>
          <p:cNvPr id="48" name="New shape"/>
          <p:cNvSpPr/>
          <p:nvPr/>
        </p:nvSpPr>
        <p:spPr>
          <a:xfrm>
            <a:off x="8220921" y="3129447"/>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54</a:t>
            </a:r>
          </a:p>
        </p:txBody>
      </p:sp>
      <p:sp>
        <p:nvSpPr>
          <p:cNvPr id="49" name="New shape"/>
          <p:cNvSpPr/>
          <p:nvPr/>
        </p:nvSpPr>
        <p:spPr>
          <a:xfrm>
            <a:off x="318955" y="3051645"/>
            <a:ext cx="5630465"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900" b="0" i="0" u="none">
                <a:solidFill>
                  <a:srgbClr val="000000"/>
                </a:solidFill>
                <a:latin typeface="Arial"/>
              </a:rPr>
              <a:t>I am enthusiastic about working for this organization.</a:t>
            </a:r>
          </a:p>
        </p:txBody>
      </p:sp>
      <p:sp>
        <p:nvSpPr>
          <p:cNvPr id="50" name="New shape"/>
          <p:cNvSpPr/>
          <p:nvPr/>
        </p:nvSpPr>
        <p:spPr>
          <a:xfrm>
            <a:off x="6626859" y="3120293"/>
            <a:ext cx="7252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1" name="New shape"/>
          <p:cNvSpPr/>
          <p:nvPr/>
        </p:nvSpPr>
        <p:spPr>
          <a:xfrm>
            <a:off x="7377550" y="3120293"/>
            <a:ext cx="7125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p:cNvSpPr/>
          <p:nvPr/>
        </p:nvSpPr>
        <p:spPr>
          <a:xfrm>
            <a:off x="8115543" y="3120293"/>
            <a:ext cx="105379"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3" name="New shape"/>
          <p:cNvSpPr/>
          <p:nvPr/>
        </p:nvSpPr>
        <p:spPr>
          <a:xfrm>
            <a:off x="7512449" y="3019609"/>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30</a:t>
            </a:r>
          </a:p>
        </p:txBody>
      </p:sp>
      <p:sp>
        <p:nvSpPr>
          <p:cNvPr id="54" name="New shape"/>
          <p:cNvSpPr/>
          <p:nvPr/>
        </p:nvSpPr>
        <p:spPr>
          <a:xfrm>
            <a:off x="6626859" y="3010456"/>
            <a:ext cx="725291"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5" name="New shape"/>
          <p:cNvSpPr/>
          <p:nvPr/>
        </p:nvSpPr>
        <p:spPr>
          <a:xfrm>
            <a:off x="7377550" y="3010456"/>
            <a:ext cx="134898"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p:cNvSpPr/>
          <p:nvPr/>
        </p:nvSpPr>
        <p:spPr>
          <a:xfrm>
            <a:off x="6070806" y="3028762"/>
            <a:ext cx="429054" cy="18306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sz="1000" b="1" i="0" u="none">
                <a:solidFill>
                  <a:srgbClr val="000000"/>
                </a:solidFill>
                <a:latin typeface="Arial"/>
              </a:rPr>
              <a:t>+24</a:t>
            </a:r>
          </a:p>
        </p:txBody>
      </p:sp>
      <p:sp>
        <p:nvSpPr>
          <p:cNvPr id="57" name="New shape"/>
          <p:cNvSpPr/>
          <p:nvPr/>
        </p:nvSpPr>
        <p:spPr>
          <a:xfrm>
            <a:off x="7984764" y="3386170"/>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46</a:t>
            </a:r>
          </a:p>
        </p:txBody>
      </p:sp>
      <p:sp>
        <p:nvSpPr>
          <p:cNvPr id="58" name="New shape"/>
          <p:cNvSpPr/>
          <p:nvPr/>
        </p:nvSpPr>
        <p:spPr>
          <a:xfrm>
            <a:off x="318955" y="3308368"/>
            <a:ext cx="5630465"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900" b="0" i="0" u="none">
                <a:solidFill>
                  <a:srgbClr val="000000"/>
                </a:solidFill>
                <a:latin typeface="Arial"/>
              </a:rPr>
              <a:t>I am proud to work for this organization.</a:t>
            </a:r>
          </a:p>
        </p:txBody>
      </p:sp>
      <p:sp>
        <p:nvSpPr>
          <p:cNvPr id="59" name="New shape"/>
          <p:cNvSpPr/>
          <p:nvPr/>
        </p:nvSpPr>
        <p:spPr>
          <a:xfrm>
            <a:off x="6626859" y="3377016"/>
            <a:ext cx="7252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0" name="New shape"/>
          <p:cNvSpPr/>
          <p:nvPr/>
        </p:nvSpPr>
        <p:spPr>
          <a:xfrm>
            <a:off x="7377550" y="3377016"/>
            <a:ext cx="607213"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1" name="New shape"/>
          <p:cNvSpPr/>
          <p:nvPr/>
        </p:nvSpPr>
        <p:spPr>
          <a:xfrm>
            <a:off x="7423890" y="3276332"/>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27</a:t>
            </a:r>
          </a:p>
        </p:txBody>
      </p:sp>
      <p:sp>
        <p:nvSpPr>
          <p:cNvPr id="62" name="New shape"/>
          <p:cNvSpPr/>
          <p:nvPr/>
        </p:nvSpPr>
        <p:spPr>
          <a:xfrm>
            <a:off x="6626859" y="3267179"/>
            <a:ext cx="725291"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New shape"/>
          <p:cNvSpPr/>
          <p:nvPr/>
        </p:nvSpPr>
        <p:spPr>
          <a:xfrm>
            <a:off x="7377550" y="3267179"/>
            <a:ext cx="46339"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4" name="New shape"/>
          <p:cNvSpPr/>
          <p:nvPr/>
        </p:nvSpPr>
        <p:spPr>
          <a:xfrm>
            <a:off x="6070806" y="3285485"/>
            <a:ext cx="429054" cy="18306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sz="1000" b="1" i="0" u="none">
                <a:solidFill>
                  <a:srgbClr val="000000"/>
                </a:solidFill>
                <a:latin typeface="Arial"/>
              </a:rPr>
              <a:t>+19</a:t>
            </a:r>
          </a:p>
        </p:txBody>
      </p:sp>
      <p:sp>
        <p:nvSpPr>
          <p:cNvPr id="65" name="New shape"/>
          <p:cNvSpPr/>
          <p:nvPr/>
        </p:nvSpPr>
        <p:spPr>
          <a:xfrm>
            <a:off x="8220921" y="3642893"/>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54</a:t>
            </a:r>
          </a:p>
        </p:txBody>
      </p:sp>
      <p:sp>
        <p:nvSpPr>
          <p:cNvPr id="66" name="New shape"/>
          <p:cNvSpPr/>
          <p:nvPr/>
        </p:nvSpPr>
        <p:spPr>
          <a:xfrm>
            <a:off x="318955" y="3565091"/>
            <a:ext cx="5630465"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900" b="0" i="0" u="none">
                <a:solidFill>
                  <a:srgbClr val="000000"/>
                </a:solidFill>
                <a:latin typeface="Arial"/>
              </a:rPr>
              <a:t>I am passionate about my work.</a:t>
            </a:r>
          </a:p>
        </p:txBody>
      </p:sp>
      <p:sp>
        <p:nvSpPr>
          <p:cNvPr id="67" name="New shape"/>
          <p:cNvSpPr/>
          <p:nvPr/>
        </p:nvSpPr>
        <p:spPr>
          <a:xfrm>
            <a:off x="6626859" y="3633739"/>
            <a:ext cx="7252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8" name="New shape"/>
          <p:cNvSpPr/>
          <p:nvPr/>
        </p:nvSpPr>
        <p:spPr>
          <a:xfrm>
            <a:off x="7377550" y="3633739"/>
            <a:ext cx="7125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p:cNvSpPr/>
          <p:nvPr/>
        </p:nvSpPr>
        <p:spPr>
          <a:xfrm>
            <a:off x="8115543" y="3633739"/>
            <a:ext cx="105379"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0" name="New shape"/>
          <p:cNvSpPr/>
          <p:nvPr/>
        </p:nvSpPr>
        <p:spPr>
          <a:xfrm>
            <a:off x="7778127" y="3533055"/>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39</a:t>
            </a:r>
          </a:p>
        </p:txBody>
      </p:sp>
      <p:sp>
        <p:nvSpPr>
          <p:cNvPr id="71" name="New shape"/>
          <p:cNvSpPr/>
          <p:nvPr/>
        </p:nvSpPr>
        <p:spPr>
          <a:xfrm>
            <a:off x="6626859" y="3523902"/>
            <a:ext cx="725291"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2" name="New shape"/>
          <p:cNvSpPr/>
          <p:nvPr/>
        </p:nvSpPr>
        <p:spPr>
          <a:xfrm>
            <a:off x="7377550" y="3523902"/>
            <a:ext cx="400575"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3" name="New shape"/>
          <p:cNvSpPr/>
          <p:nvPr/>
        </p:nvSpPr>
        <p:spPr>
          <a:xfrm>
            <a:off x="6070806" y="3542208"/>
            <a:ext cx="429054" cy="18306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sz="1000" b="1" i="0" u="none">
                <a:solidFill>
                  <a:srgbClr val="000000"/>
                </a:solidFill>
                <a:latin typeface="Arial"/>
              </a:rPr>
              <a:t>+15</a:t>
            </a:r>
          </a:p>
        </p:txBody>
      </p:sp>
      <p:sp>
        <p:nvSpPr>
          <p:cNvPr id="74" name="New shape"/>
          <p:cNvSpPr/>
          <p:nvPr/>
        </p:nvSpPr>
        <p:spPr>
          <a:xfrm>
            <a:off x="8073323" y="3899616"/>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49</a:t>
            </a:r>
          </a:p>
        </p:txBody>
      </p:sp>
      <p:sp>
        <p:nvSpPr>
          <p:cNvPr id="75" name="New shape"/>
          <p:cNvSpPr/>
          <p:nvPr/>
        </p:nvSpPr>
        <p:spPr>
          <a:xfrm>
            <a:off x="318955" y="3821814"/>
            <a:ext cx="5630465"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spAutoFit/>
          </a:bodyPr>
          <a:lstStyle/>
          <a:p>
            <a:pPr algn="r"/>
            <a:r>
              <a:rPr sz="900" b="0" i="0" u="none">
                <a:solidFill>
                  <a:srgbClr val="000000"/>
                </a:solidFill>
                <a:latin typeface="Arial"/>
              </a:rPr>
              <a:t>My work energizes me.</a:t>
            </a:r>
          </a:p>
        </p:txBody>
      </p:sp>
      <p:sp>
        <p:nvSpPr>
          <p:cNvPr id="76" name="New shape"/>
          <p:cNvSpPr/>
          <p:nvPr/>
        </p:nvSpPr>
        <p:spPr>
          <a:xfrm>
            <a:off x="6626859" y="3890462"/>
            <a:ext cx="725291"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7" name="New shape"/>
          <p:cNvSpPr/>
          <p:nvPr/>
        </p:nvSpPr>
        <p:spPr>
          <a:xfrm>
            <a:off x="7377550" y="3890462"/>
            <a:ext cx="695772" cy="109838"/>
          </a:xfrm>
          <a:prstGeom prst="rect">
            <a:avLst/>
          </a:prstGeom>
          <a:solidFill>
            <a:srgbClr val="7029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8" name="New shape"/>
          <p:cNvSpPr/>
          <p:nvPr/>
        </p:nvSpPr>
        <p:spPr>
          <a:xfrm>
            <a:off x="7748607" y="3789778"/>
            <a:ext cx="106469"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 38</a:t>
            </a:r>
          </a:p>
        </p:txBody>
      </p:sp>
      <p:sp>
        <p:nvSpPr>
          <p:cNvPr id="79" name="New shape"/>
          <p:cNvSpPr/>
          <p:nvPr/>
        </p:nvSpPr>
        <p:spPr>
          <a:xfrm>
            <a:off x="6626859" y="3780625"/>
            <a:ext cx="725291"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0" name="New shape"/>
          <p:cNvSpPr/>
          <p:nvPr/>
        </p:nvSpPr>
        <p:spPr>
          <a:xfrm>
            <a:off x="7377550" y="3780625"/>
            <a:ext cx="371056" cy="109838"/>
          </a:xfrm>
          <a:prstGeom prst="rect">
            <a:avLst/>
          </a:prstGeom>
          <a:solidFill>
            <a:srgbClr val="8560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1" name="New shape"/>
          <p:cNvSpPr/>
          <p:nvPr/>
        </p:nvSpPr>
        <p:spPr>
          <a:xfrm>
            <a:off x="6070806" y="3798931"/>
            <a:ext cx="429054" cy="183063"/>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noAutofit/>
          </a:bodyPr>
          <a:lstStyle/>
          <a:p>
            <a:pPr algn="ctr"/>
            <a:r>
              <a:rPr sz="1000" b="1" i="0" u="none">
                <a:solidFill>
                  <a:srgbClr val="000000"/>
                </a:solidFill>
                <a:latin typeface="Arial"/>
              </a:rPr>
              <a:t>+11</a:t>
            </a:r>
          </a:p>
        </p:txBody>
      </p:sp>
      <p:sp>
        <p:nvSpPr>
          <p:cNvPr id="82" name="New shape"/>
          <p:cNvSpPr/>
          <p:nvPr/>
        </p:nvSpPr>
        <p:spPr>
          <a:xfrm>
            <a:off x="6626860" y="4131854"/>
            <a:ext cx="2951965" cy="25400"/>
          </a:xfrm>
          <a:prstGeom prst="rect">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3" name="New shape"/>
          <p:cNvSpPr/>
          <p:nvPr/>
        </p:nvSpPr>
        <p:spPr>
          <a:xfrm>
            <a:off x="6934675" y="4208054"/>
            <a:ext cx="122360"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900" b="0" i="0" u="none">
                <a:solidFill>
                  <a:srgbClr val="000000"/>
                </a:solidFill>
                <a:latin typeface="Arial"/>
              </a:rPr>
              <a:t>1</a:t>
            </a:r>
            <a:r>
              <a:rPr sz="900" b="0" i="0" u="none" baseline="50000">
                <a:solidFill>
                  <a:srgbClr val="000000"/>
                </a:solidFill>
                <a:latin typeface="Arial"/>
              </a:rPr>
              <a:t>st</a:t>
            </a:r>
          </a:p>
        </p:txBody>
      </p:sp>
      <p:sp>
        <p:nvSpPr>
          <p:cNvPr id="84" name="New shape"/>
          <p:cNvSpPr/>
          <p:nvPr/>
        </p:nvSpPr>
        <p:spPr>
          <a:xfrm>
            <a:off x="6588760" y="4106454"/>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New shape"/>
          <p:cNvSpPr/>
          <p:nvPr/>
        </p:nvSpPr>
        <p:spPr>
          <a:xfrm>
            <a:off x="7660749" y="4208054"/>
            <a:ext cx="146196"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900" b="0" i="0" u="none">
                <a:solidFill>
                  <a:srgbClr val="000000"/>
                </a:solidFill>
                <a:latin typeface="Arial"/>
              </a:rPr>
              <a:t>2</a:t>
            </a:r>
            <a:r>
              <a:rPr sz="900" b="0" i="0" u="none" baseline="50000">
                <a:solidFill>
                  <a:srgbClr val="000000"/>
                </a:solidFill>
                <a:latin typeface="Arial"/>
              </a:rPr>
              <a:t>nd</a:t>
            </a:r>
          </a:p>
        </p:txBody>
      </p:sp>
      <p:sp>
        <p:nvSpPr>
          <p:cNvPr id="86" name="New shape"/>
          <p:cNvSpPr/>
          <p:nvPr/>
        </p:nvSpPr>
        <p:spPr>
          <a:xfrm>
            <a:off x="7326751" y="4106454"/>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7" name="New shape"/>
          <p:cNvSpPr/>
          <p:nvPr/>
        </p:nvSpPr>
        <p:spPr>
          <a:xfrm>
            <a:off x="8406685" y="4208054"/>
            <a:ext cx="130305"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900" b="0" i="0" u="none">
                <a:solidFill>
                  <a:srgbClr val="000000"/>
                </a:solidFill>
                <a:latin typeface="Arial"/>
              </a:rPr>
              <a:t>3</a:t>
            </a:r>
            <a:r>
              <a:rPr sz="900" b="0" i="0" u="none" baseline="50000">
                <a:solidFill>
                  <a:srgbClr val="000000"/>
                </a:solidFill>
                <a:latin typeface="Arial"/>
              </a:rPr>
              <a:t>rd</a:t>
            </a:r>
          </a:p>
        </p:txBody>
      </p:sp>
      <p:sp>
        <p:nvSpPr>
          <p:cNvPr id="88" name="New shape"/>
          <p:cNvSpPr/>
          <p:nvPr/>
        </p:nvSpPr>
        <p:spPr>
          <a:xfrm>
            <a:off x="8064743" y="4106454"/>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New shape"/>
          <p:cNvSpPr/>
          <p:nvPr/>
        </p:nvSpPr>
        <p:spPr>
          <a:xfrm>
            <a:off x="9147061" y="4208054"/>
            <a:ext cx="125538" cy="1372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900" b="0" i="0" u="none">
                <a:solidFill>
                  <a:srgbClr val="000000"/>
                </a:solidFill>
                <a:latin typeface="Arial"/>
              </a:rPr>
              <a:t>4</a:t>
            </a:r>
            <a:r>
              <a:rPr sz="900" b="0" i="0" u="none" baseline="50000">
                <a:solidFill>
                  <a:srgbClr val="000000"/>
                </a:solidFill>
                <a:latin typeface="Arial"/>
              </a:rPr>
              <a:t>th</a:t>
            </a:r>
          </a:p>
        </p:txBody>
      </p:sp>
      <p:sp>
        <p:nvSpPr>
          <p:cNvPr id="90" name="New shape"/>
          <p:cNvSpPr/>
          <p:nvPr/>
        </p:nvSpPr>
        <p:spPr>
          <a:xfrm>
            <a:off x="8802734" y="4106454"/>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1" name="New shape"/>
          <p:cNvSpPr/>
          <p:nvPr/>
        </p:nvSpPr>
        <p:spPr>
          <a:xfrm>
            <a:off x="9540725" y="4106454"/>
            <a:ext cx="76200" cy="76200"/>
          </a:xfrm>
          <a:prstGeom prst="ellipse">
            <a:avLst/>
          </a:prstGeom>
          <a:solidFill>
            <a:srgbClr val="8A8B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2" name="New shape"/>
          <p:cNvSpPr/>
          <p:nvPr/>
        </p:nvSpPr>
        <p:spPr>
          <a:xfrm>
            <a:off x="6626860" y="4345351"/>
            <a:ext cx="381381" cy="915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spAutoFit/>
          </a:bodyPr>
          <a:lstStyle/>
          <a:p>
            <a:pPr algn="ctr"/>
            <a:r>
              <a:rPr sz="600" b="0" i="0" u="none">
                <a:solidFill>
                  <a:srgbClr val="000000"/>
                </a:solidFill>
                <a:latin typeface="Arial"/>
              </a:rPr>
              <a:t>QUARTILE</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34209"/>
  <p:tag name="AS_OS" val="Microsoft Windows NT 6.2.9200.0"/>
  <p:tag name="AS_RELEASE_DATE" val="2016.05.04"/>
  <p:tag name="AS_TITLE" val="Aspose.Slides for .NET 4.0 Client Profile"/>
  <p:tag name="AS_VERSION" val="16.4.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Override1.xml><?xml version="1.0" encoding="utf-8"?>
<a:themeOverride xmlns:a="http://schemas.openxmlformats.org/drawingml/2006/main">
  <a:fontScheme name="">
    <a:majorFont>
      <a:latin typeface="Arial"/>
      <a:ea typeface="Arial"/>
      <a:cs typeface="Arial"/>
    </a:majorFont>
    <a:minorFont>
      <a:latin typeface="Arial"/>
      <a:ea typeface="Arial"/>
      <a:cs typeface="Arial"/>
    </a:minorFont>
  </a:fontScheme>
</a:themeOverride>
</file>

<file path=docProps/app.xml><?xml version="1.0" encoding="utf-8"?>
<Properties xmlns="http://schemas.openxmlformats.org/officeDocument/2006/extended-properties" xmlns:vt="http://schemas.openxmlformats.org/officeDocument/2006/docPropsVTypes">
  <TotalTime>21</TotalTime>
  <Words>435</Words>
  <Application>Microsoft Office PowerPoint</Application>
  <PresentationFormat>Custom</PresentationFormat>
  <Paragraphs>89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Diebel</dc:creator>
  <cp:lastModifiedBy>Nabil Sousou</cp:lastModifiedBy>
  <cp:revision>6</cp:revision>
  <cp:lastPrinted>2016-10-07T11:12:13Z</cp:lastPrinted>
  <dcterms:created xsi:type="dcterms:W3CDTF">2016-10-07T15:12:13Z</dcterms:created>
  <dcterms:modified xsi:type="dcterms:W3CDTF">2020-10-20T12:41:50Z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P">
    <vt:lpwstr>{"genutc":"2016-10-07T15:12:13.475Z","reports":[{"surveyId":755,"segmentIds":[32265,32308]}]}</vt:lpwstr>
  </property>
</Properties>
</file>